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147483645" r:id="rId6"/>
    <p:sldId id="2147481692" r:id="rId7"/>
    <p:sldId id="2147481693" r:id="rId8"/>
    <p:sldId id="2147483644" r:id="rId9"/>
    <p:sldId id="258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72"/>
    <a:srgbClr val="5C5BEE"/>
    <a:srgbClr val="D6E82B"/>
    <a:srgbClr val="A9AD93"/>
    <a:srgbClr val="C0C1FF"/>
    <a:srgbClr val="5E5E5E"/>
    <a:srgbClr val="E6E6FF"/>
    <a:srgbClr val="F2F2FE"/>
    <a:srgbClr val="DBE0BE"/>
    <a:srgbClr val="7F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302E1-AE23-4C4E-A2C9-C32D17480E29}" v="60" dt="2025-06-04T05:31:23.334"/>
    <p1510:client id="{FC6F20A3-9ADA-D3F5-4BCB-8D9D1B12E7E1}" v="24" dt="2025-06-03T13:31:40.893"/>
  </p1510:revLst>
</p1510:revInfo>
</file>

<file path=ppt/tableStyles.xml><?xml version="1.0" encoding="utf-8"?>
<a:tblStyleLst xmlns:a="http://schemas.openxmlformats.org/drawingml/2006/main" def="{7AF64A78-0C56-44EE-8F43-343FBBAD8183}">
  <a:tblStyle styleId="{7AF64A78-0C56-44EE-8F43-343FBBAD8183}" styleName="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A9AD93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E5E5E"/>
          </a:solidFill>
        </a:fill>
      </a:tcStyle>
    </a:firstRow>
  </a:tblStyle>
  <a:tblStyle styleId="{DE9AAC31-428D-4677-8B12-203075D87C2F}" styleName="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000" cmpd="sng">
              <a:solidFill>
                <a:srgbClr val="000000"/>
              </a:solidFill>
            </a:ln>
          </a:insideH>
          <a:insideV>
            <a:ln w="12000" cmpd="sng">
              <a:solidFill>
                <a:srgbClr val="FFFFF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E"/>
          </a:solidFill>
        </a:fill>
      </a:tcStyle>
    </a:band1V>
    <a:band2V>
      <a:tcStyle>
        <a:tcBdr/>
        <a:fill>
          <a:solidFill>
            <a:srgbClr val="E6E6FF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rgbClr val="000000"/>
      </a:tcTxStyle>
      <a:tcStyle>
        <a:tcBdr>
          <a:top>
            <a:ln>
              <a:noFill/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rgbClr val="FFFFFF"/>
      </a:tcTxStyle>
      <a:tcStyle>
        <a:tcBdr>
          <a:bottom>
            <a:ln>
              <a:noFill/>
            </a:ln>
          </a:bottom>
        </a:tcBdr>
        <a:fill>
          <a:solidFill>
            <a:srgbClr val="5C5BE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Haug-Moberg" userId="69af06e0-b486-4ca8-9e38-65cc3982b0dc" providerId="ADAL" clId="{5C5302E1-AE23-4C4E-A2C9-C32D17480E29}"/>
    <pc:docChg chg="undo custSel addSld modSld modMainMaster">
      <pc:chgData name="Christian Haug-Moberg" userId="69af06e0-b486-4ca8-9e38-65cc3982b0dc" providerId="ADAL" clId="{5C5302E1-AE23-4C4E-A2C9-C32D17480E29}" dt="2025-06-04T06:14:39.496" v="1071" actId="20577"/>
      <pc:docMkLst>
        <pc:docMk/>
      </pc:docMkLst>
      <pc:sldChg chg="delSp modSp mod modNotes">
        <pc:chgData name="Christian Haug-Moberg" userId="69af06e0-b486-4ca8-9e38-65cc3982b0dc" providerId="ADAL" clId="{5C5302E1-AE23-4C4E-A2C9-C32D17480E29}" dt="2025-06-04T05:31:23.334" v="1033" actId="478"/>
        <pc:sldMkLst>
          <pc:docMk/>
          <pc:sldMk cId="2228463001" sldId="256"/>
        </pc:sldMkLst>
        <pc:spChg chg="mod">
          <ac:chgData name="Christian Haug-Moberg" userId="69af06e0-b486-4ca8-9e38-65cc3982b0dc" providerId="ADAL" clId="{5C5302E1-AE23-4C4E-A2C9-C32D17480E29}" dt="2025-06-03T11:39:07.374" v="696" actId="790"/>
          <ac:spMkLst>
            <pc:docMk/>
            <pc:sldMk cId="2228463001" sldId="256"/>
            <ac:spMk id="4" creationId="{1CD1A1A2-A149-94F2-220C-44D20CB40E6B}"/>
          </ac:spMkLst>
        </pc:spChg>
        <pc:spChg chg="mod">
          <ac:chgData name="Christian Haug-Moberg" userId="69af06e0-b486-4ca8-9e38-65cc3982b0dc" providerId="ADAL" clId="{5C5302E1-AE23-4C4E-A2C9-C32D17480E29}" dt="2025-06-03T11:39:07.376" v="697" actId="790"/>
          <ac:spMkLst>
            <pc:docMk/>
            <pc:sldMk cId="2228463001" sldId="256"/>
            <ac:spMk id="5" creationId="{4DC17678-29CB-758E-9277-D0D5E57B95B0}"/>
          </ac:spMkLst>
        </pc:spChg>
        <pc:spChg chg="mod">
          <ac:chgData name="Christian Haug-Moberg" userId="69af06e0-b486-4ca8-9e38-65cc3982b0dc" providerId="ADAL" clId="{5C5302E1-AE23-4C4E-A2C9-C32D17480E29}" dt="2025-06-03T11:39:07.376" v="698" actId="790"/>
          <ac:spMkLst>
            <pc:docMk/>
            <pc:sldMk cId="2228463001" sldId="256"/>
            <ac:spMk id="6" creationId="{BBA7B8AD-B758-2645-A197-9A0CDA56B5FD}"/>
          </ac:spMkLst>
        </pc:spChg>
        <pc:spChg chg="mod">
          <ac:chgData name="Christian Haug-Moberg" userId="69af06e0-b486-4ca8-9e38-65cc3982b0dc" providerId="ADAL" clId="{5C5302E1-AE23-4C4E-A2C9-C32D17480E29}" dt="2025-06-03T11:39:07.371" v="694" actId="790"/>
          <ac:spMkLst>
            <pc:docMk/>
            <pc:sldMk cId="2228463001" sldId="256"/>
            <ac:spMk id="11" creationId="{F35EA2DE-D188-7699-848F-847160F41143}"/>
          </ac:spMkLst>
        </pc:spChg>
        <pc:spChg chg="mod">
          <ac:chgData name="Christian Haug-Moberg" userId="69af06e0-b486-4ca8-9e38-65cc3982b0dc" providerId="ADAL" clId="{5C5302E1-AE23-4C4E-A2C9-C32D17480E29}" dt="2025-06-03T11:39:07.374" v="695" actId="790"/>
          <ac:spMkLst>
            <pc:docMk/>
            <pc:sldMk cId="2228463001" sldId="256"/>
            <ac:spMk id="12" creationId="{3C715D18-E9CC-DA75-3D46-FA8CCB337BC4}"/>
          </ac:spMkLst>
        </pc:spChg>
        <pc:spChg chg="del mod">
          <ac:chgData name="Christian Haug-Moberg" userId="69af06e0-b486-4ca8-9e38-65cc3982b0dc" providerId="ADAL" clId="{5C5302E1-AE23-4C4E-A2C9-C32D17480E29}" dt="2025-06-04T05:31:23.334" v="1033" actId="478"/>
          <ac:spMkLst>
            <pc:docMk/>
            <pc:sldMk cId="2228463001" sldId="256"/>
            <ac:spMk id="13" creationId="{DD40B4C3-12BA-6AFB-ED30-47CC1146F56E}"/>
          </ac:spMkLst>
        </pc:spChg>
      </pc:sldChg>
      <pc:sldChg chg="modSp mod modNotes">
        <pc:chgData name="Christian Haug-Moberg" userId="69af06e0-b486-4ca8-9e38-65cc3982b0dc" providerId="ADAL" clId="{5C5302E1-AE23-4C4E-A2C9-C32D17480E29}" dt="2025-06-03T11:39:07.443" v="734" actId="790"/>
        <pc:sldMkLst>
          <pc:docMk/>
          <pc:sldMk cId="3100900330" sldId="258"/>
        </pc:sldMkLst>
        <pc:spChg chg="mod">
          <ac:chgData name="Christian Haug-Moberg" userId="69af06e0-b486-4ca8-9e38-65cc3982b0dc" providerId="ADAL" clId="{5C5302E1-AE23-4C4E-A2C9-C32D17480E29}" dt="2025-06-03T11:39:07.443" v="728" actId="790"/>
          <ac:spMkLst>
            <pc:docMk/>
            <pc:sldMk cId="3100900330" sldId="258"/>
            <ac:spMk id="3" creationId="{593D0039-2D4B-1B1C-4318-86F06CA4A083}"/>
          </ac:spMkLst>
        </pc:spChg>
        <pc:spChg chg="mod">
          <ac:chgData name="Christian Haug-Moberg" userId="69af06e0-b486-4ca8-9e38-65cc3982b0dc" providerId="ADAL" clId="{5C5302E1-AE23-4C4E-A2C9-C32D17480E29}" dt="2025-06-03T11:39:07.443" v="729" actId="790"/>
          <ac:spMkLst>
            <pc:docMk/>
            <pc:sldMk cId="3100900330" sldId="258"/>
            <ac:spMk id="4" creationId="{4A730929-231E-43E2-9006-256A10DF29B9}"/>
          </ac:spMkLst>
        </pc:spChg>
        <pc:spChg chg="mod">
          <ac:chgData name="Christian Haug-Moberg" userId="69af06e0-b486-4ca8-9e38-65cc3982b0dc" providerId="ADAL" clId="{5C5302E1-AE23-4C4E-A2C9-C32D17480E29}" dt="2025-06-03T11:39:07.443" v="730" actId="790"/>
          <ac:spMkLst>
            <pc:docMk/>
            <pc:sldMk cId="3100900330" sldId="258"/>
            <ac:spMk id="5" creationId="{47BB92BE-C574-8DA9-907C-C61663A005E5}"/>
          </ac:spMkLst>
        </pc:spChg>
        <pc:spChg chg="mod">
          <ac:chgData name="Christian Haug-Moberg" userId="69af06e0-b486-4ca8-9e38-65cc3982b0dc" providerId="ADAL" clId="{5C5302E1-AE23-4C4E-A2C9-C32D17480E29}" dt="2025-06-03T11:39:07.443" v="732" actId="790"/>
          <ac:spMkLst>
            <pc:docMk/>
            <pc:sldMk cId="3100900330" sldId="258"/>
            <ac:spMk id="10" creationId="{0267B8F4-EBFE-F4EE-B933-9EC957B1D1E7}"/>
          </ac:spMkLst>
        </pc:spChg>
        <pc:spChg chg="mod">
          <ac:chgData name="Christian Haug-Moberg" userId="69af06e0-b486-4ca8-9e38-65cc3982b0dc" providerId="ADAL" clId="{5C5302E1-AE23-4C4E-A2C9-C32D17480E29}" dt="2025-06-03T11:39:07.443" v="731" actId="790"/>
          <ac:spMkLst>
            <pc:docMk/>
            <pc:sldMk cId="3100900330" sldId="258"/>
            <ac:spMk id="11" creationId="{BB7916A6-6E66-BEAB-A96F-859BA43354CD}"/>
          </ac:spMkLst>
        </pc:spChg>
      </pc:sldChg>
      <pc:sldChg chg="modSp mod modNotes">
        <pc:chgData name="Christian Haug-Moberg" userId="69af06e0-b486-4ca8-9e38-65cc3982b0dc" providerId="ADAL" clId="{5C5302E1-AE23-4C4E-A2C9-C32D17480E29}" dt="2025-06-03T11:39:07.459" v="747" actId="790"/>
        <pc:sldMkLst>
          <pc:docMk/>
          <pc:sldMk cId="4235035981" sldId="260"/>
        </pc:sldMkLst>
        <pc:spChg chg="mod">
          <ac:chgData name="Christian Haug-Moberg" userId="69af06e0-b486-4ca8-9e38-65cc3982b0dc" providerId="ADAL" clId="{5C5302E1-AE23-4C4E-A2C9-C32D17480E29}" dt="2025-06-03T11:39:07.459" v="742" actId="790"/>
          <ac:spMkLst>
            <pc:docMk/>
            <pc:sldMk cId="4235035981" sldId="260"/>
            <ac:spMk id="2" creationId="{2DA78A42-45C0-7889-E88B-9CE3038B72AD}"/>
          </ac:spMkLst>
        </pc:spChg>
        <pc:spChg chg="mod">
          <ac:chgData name="Christian Haug-Moberg" userId="69af06e0-b486-4ca8-9e38-65cc3982b0dc" providerId="ADAL" clId="{5C5302E1-AE23-4C4E-A2C9-C32D17480E29}" dt="2025-06-03T11:39:07.459" v="743" actId="790"/>
          <ac:spMkLst>
            <pc:docMk/>
            <pc:sldMk cId="4235035981" sldId="260"/>
            <ac:spMk id="3" creationId="{50774BBD-9C75-DA53-5C77-8A1685DCA513}"/>
          </ac:spMkLst>
        </pc:spChg>
        <pc:spChg chg="mod">
          <ac:chgData name="Christian Haug-Moberg" userId="69af06e0-b486-4ca8-9e38-65cc3982b0dc" providerId="ADAL" clId="{5C5302E1-AE23-4C4E-A2C9-C32D17480E29}" dt="2025-06-03T11:39:07.459" v="744" actId="790"/>
          <ac:spMkLst>
            <pc:docMk/>
            <pc:sldMk cId="4235035981" sldId="260"/>
            <ac:spMk id="4" creationId="{ABD1D2B4-59EF-C726-8F05-335C666B34D5}"/>
          </ac:spMkLst>
        </pc:spChg>
        <pc:spChg chg="mod">
          <ac:chgData name="Christian Haug-Moberg" userId="69af06e0-b486-4ca8-9e38-65cc3982b0dc" providerId="ADAL" clId="{5C5302E1-AE23-4C4E-A2C9-C32D17480E29}" dt="2025-06-03T11:39:07.459" v="745" actId="790"/>
          <ac:spMkLst>
            <pc:docMk/>
            <pc:sldMk cId="4235035981" sldId="260"/>
            <ac:spMk id="9" creationId="{BCA39758-64E6-356A-ED75-E31DE0BF51A9}"/>
          </ac:spMkLst>
        </pc:spChg>
      </pc:sldChg>
      <pc:sldChg chg="modSp mod modNotes">
        <pc:chgData name="Christian Haug-Moberg" userId="69af06e0-b486-4ca8-9e38-65cc3982b0dc" providerId="ADAL" clId="{5C5302E1-AE23-4C4E-A2C9-C32D17480E29}" dt="2025-06-03T11:39:07.459" v="741" actId="790"/>
        <pc:sldMkLst>
          <pc:docMk/>
          <pc:sldMk cId="3147201149" sldId="261"/>
        </pc:sldMkLst>
        <pc:spChg chg="mod">
          <ac:chgData name="Christian Haug-Moberg" userId="69af06e0-b486-4ca8-9e38-65cc3982b0dc" providerId="ADAL" clId="{5C5302E1-AE23-4C4E-A2C9-C32D17480E29}" dt="2025-06-03T11:39:07.443" v="737" actId="790"/>
          <ac:spMkLst>
            <pc:docMk/>
            <pc:sldMk cId="3147201149" sldId="261"/>
            <ac:spMk id="2" creationId="{B35C28B2-A870-CF10-5810-9F99CCD780AF}"/>
          </ac:spMkLst>
        </pc:spChg>
        <pc:spChg chg="mod">
          <ac:chgData name="Christian Haug-Moberg" userId="69af06e0-b486-4ca8-9e38-65cc3982b0dc" providerId="ADAL" clId="{5C5302E1-AE23-4C4E-A2C9-C32D17480E29}" dt="2025-06-03T11:39:07.459" v="738" actId="790"/>
          <ac:spMkLst>
            <pc:docMk/>
            <pc:sldMk cId="3147201149" sldId="261"/>
            <ac:spMk id="3" creationId="{9A4E08C7-911B-0E6A-52FF-3F4FAE4A56AC}"/>
          </ac:spMkLst>
        </pc:spChg>
        <pc:spChg chg="mod">
          <ac:chgData name="Christian Haug-Moberg" userId="69af06e0-b486-4ca8-9e38-65cc3982b0dc" providerId="ADAL" clId="{5C5302E1-AE23-4C4E-A2C9-C32D17480E29}" dt="2025-06-03T11:39:07.459" v="739" actId="790"/>
          <ac:spMkLst>
            <pc:docMk/>
            <pc:sldMk cId="3147201149" sldId="261"/>
            <ac:spMk id="4" creationId="{01F47820-7618-5F20-2D93-90BA502857B0}"/>
          </ac:spMkLst>
        </pc:spChg>
        <pc:spChg chg="mod">
          <ac:chgData name="Christian Haug-Moberg" userId="69af06e0-b486-4ca8-9e38-65cc3982b0dc" providerId="ADAL" clId="{5C5302E1-AE23-4C4E-A2C9-C32D17480E29}" dt="2025-06-03T11:39:07.443" v="736" actId="790"/>
          <ac:spMkLst>
            <pc:docMk/>
            <pc:sldMk cId="3147201149" sldId="261"/>
            <ac:spMk id="8" creationId="{1C85D7D3-190A-1B11-DF43-7861C2547D53}"/>
          </ac:spMkLst>
        </pc:spChg>
        <pc:spChg chg="mod">
          <ac:chgData name="Christian Haug-Moberg" userId="69af06e0-b486-4ca8-9e38-65cc3982b0dc" providerId="ADAL" clId="{5C5302E1-AE23-4C4E-A2C9-C32D17480E29}" dt="2025-06-03T11:39:07.443" v="735" actId="790"/>
          <ac:spMkLst>
            <pc:docMk/>
            <pc:sldMk cId="3147201149" sldId="261"/>
            <ac:spMk id="9" creationId="{EC5E72CE-B423-1561-D281-FCA437307ECC}"/>
          </ac:spMkLst>
        </pc:spChg>
      </pc:sldChg>
      <pc:sldChg chg="delSp modSp mod modNotes">
        <pc:chgData name="Christian Haug-Moberg" userId="69af06e0-b486-4ca8-9e38-65cc3982b0dc" providerId="ADAL" clId="{5C5302E1-AE23-4C4E-A2C9-C32D17480E29}" dt="2025-06-04T05:31:12.236" v="1032" actId="12"/>
        <pc:sldMkLst>
          <pc:docMk/>
          <pc:sldMk cId="1455020854" sldId="2147481692"/>
        </pc:sldMkLst>
        <pc:spChg chg="del">
          <ac:chgData name="Christian Haug-Moberg" userId="69af06e0-b486-4ca8-9e38-65cc3982b0dc" providerId="ADAL" clId="{5C5302E1-AE23-4C4E-A2C9-C32D17480E29}" dt="2025-06-03T11:38:11.478" v="5" actId="478"/>
          <ac:spMkLst>
            <pc:docMk/>
            <pc:sldMk cId="1455020854" sldId="2147481692"/>
            <ac:spMk id="2" creationId="{BC857F78-84F8-DFC3-B3BB-71323E9C445C}"/>
          </ac:spMkLst>
        </pc:spChg>
        <pc:spChg chg="mod">
          <ac:chgData name="Christian Haug-Moberg" userId="69af06e0-b486-4ca8-9e38-65cc3982b0dc" providerId="ADAL" clId="{5C5302E1-AE23-4C4E-A2C9-C32D17480E29}" dt="2025-06-03T11:39:07.427" v="709" actId="790"/>
          <ac:spMkLst>
            <pc:docMk/>
            <pc:sldMk cId="1455020854" sldId="2147481692"/>
            <ac:spMk id="3" creationId="{8900463C-7993-208D-2C39-48A3DCB642E2}"/>
          </ac:spMkLst>
        </pc:spChg>
        <pc:spChg chg="mod">
          <ac:chgData name="Christian Haug-Moberg" userId="69af06e0-b486-4ca8-9e38-65cc3982b0dc" providerId="ADAL" clId="{5C5302E1-AE23-4C4E-A2C9-C32D17480E29}" dt="2025-06-03T11:39:07.427" v="710" actId="790"/>
          <ac:spMkLst>
            <pc:docMk/>
            <pc:sldMk cId="1455020854" sldId="2147481692"/>
            <ac:spMk id="5" creationId="{21AED02C-01B5-8F3F-8A60-BA6955E06002}"/>
          </ac:spMkLst>
        </pc:spChg>
        <pc:spChg chg="mod">
          <ac:chgData name="Christian Haug-Moberg" userId="69af06e0-b486-4ca8-9e38-65cc3982b0dc" providerId="ADAL" clId="{5C5302E1-AE23-4C4E-A2C9-C32D17480E29}" dt="2025-06-03T11:39:07.427" v="711" actId="790"/>
          <ac:spMkLst>
            <pc:docMk/>
            <pc:sldMk cId="1455020854" sldId="2147481692"/>
            <ac:spMk id="6" creationId="{6BA5E143-C2B5-4045-6120-02C9E801CF9F}"/>
          </ac:spMkLst>
        </pc:spChg>
        <pc:spChg chg="del">
          <ac:chgData name="Christian Haug-Moberg" userId="69af06e0-b486-4ca8-9e38-65cc3982b0dc" providerId="ADAL" clId="{5C5302E1-AE23-4C4E-A2C9-C32D17480E29}" dt="2025-06-03T11:38:09.818" v="4" actId="478"/>
          <ac:spMkLst>
            <pc:docMk/>
            <pc:sldMk cId="1455020854" sldId="2147481692"/>
            <ac:spMk id="7" creationId="{24D0D608-17D2-A65E-AB77-3C505A9D7422}"/>
          </ac:spMkLst>
        </pc:spChg>
        <pc:spChg chg="mod">
          <ac:chgData name="Christian Haug-Moberg" userId="69af06e0-b486-4ca8-9e38-65cc3982b0dc" providerId="ADAL" clId="{5C5302E1-AE23-4C4E-A2C9-C32D17480E29}" dt="2025-06-04T05:31:12.236" v="1032" actId="12"/>
          <ac:spMkLst>
            <pc:docMk/>
            <pc:sldMk cId="1455020854" sldId="2147481692"/>
            <ac:spMk id="12" creationId="{D86616D4-F8A1-B12A-1ABE-274A81079D0B}"/>
          </ac:spMkLst>
        </pc:spChg>
        <pc:picChg chg="mod modCrop">
          <ac:chgData name="Christian Haug-Moberg" userId="69af06e0-b486-4ca8-9e38-65cc3982b0dc" providerId="ADAL" clId="{5C5302E1-AE23-4C4E-A2C9-C32D17480E29}" dt="2025-06-04T05:15:26.944" v="762" actId="1076"/>
          <ac:picMkLst>
            <pc:docMk/>
            <pc:sldMk cId="1455020854" sldId="2147481692"/>
            <ac:picMk id="15" creationId="{CEF26C43-DED3-E3BB-1F98-FC3FD1554E55}"/>
          </ac:picMkLst>
        </pc:picChg>
        <pc:picChg chg="mod">
          <ac:chgData name="Christian Haug-Moberg" userId="69af06e0-b486-4ca8-9e38-65cc3982b0dc" providerId="ADAL" clId="{5C5302E1-AE23-4C4E-A2C9-C32D17480E29}" dt="2025-06-04T05:15:23.879" v="761" actId="1076"/>
          <ac:picMkLst>
            <pc:docMk/>
            <pc:sldMk cId="1455020854" sldId="2147481692"/>
            <ac:picMk id="17" creationId="{9EB5CAC1-1C54-9706-C87A-257467E843F3}"/>
          </ac:picMkLst>
        </pc:picChg>
      </pc:sldChg>
      <pc:sldChg chg="delSp modSp mod modNotes">
        <pc:chgData name="Christian Haug-Moberg" userId="69af06e0-b486-4ca8-9e38-65cc3982b0dc" providerId="ADAL" clId="{5C5302E1-AE23-4C4E-A2C9-C32D17480E29}" dt="2025-06-04T05:16:02.585" v="768" actId="478"/>
        <pc:sldMkLst>
          <pc:docMk/>
          <pc:sldMk cId="3878243069" sldId="2147481693"/>
        </pc:sldMkLst>
        <pc:spChg chg="mod">
          <ac:chgData name="Christian Haug-Moberg" userId="69af06e0-b486-4ca8-9e38-65cc3982b0dc" providerId="ADAL" clId="{5C5302E1-AE23-4C4E-A2C9-C32D17480E29}" dt="2025-06-03T11:39:07.427" v="716" actId="790"/>
          <ac:spMkLst>
            <pc:docMk/>
            <pc:sldMk cId="3878243069" sldId="2147481693"/>
            <ac:spMk id="2" creationId="{B35C28B2-A870-CF10-5810-9F99CCD780AF}"/>
          </ac:spMkLst>
        </pc:spChg>
        <pc:spChg chg="del mod">
          <ac:chgData name="Christian Haug-Moberg" userId="69af06e0-b486-4ca8-9e38-65cc3982b0dc" providerId="ADAL" clId="{5C5302E1-AE23-4C4E-A2C9-C32D17480E29}" dt="2025-06-04T05:16:02.585" v="768" actId="478"/>
          <ac:spMkLst>
            <pc:docMk/>
            <pc:sldMk cId="3878243069" sldId="2147481693"/>
            <ac:spMk id="3" creationId="{9A4E08C7-911B-0E6A-52FF-3F4FAE4A56AC}"/>
          </ac:spMkLst>
        </pc:spChg>
        <pc:spChg chg="mod">
          <ac:chgData name="Christian Haug-Moberg" userId="69af06e0-b486-4ca8-9e38-65cc3982b0dc" providerId="ADAL" clId="{5C5302E1-AE23-4C4E-A2C9-C32D17480E29}" dt="2025-06-03T11:39:07.427" v="718" actId="790"/>
          <ac:spMkLst>
            <pc:docMk/>
            <pc:sldMk cId="3878243069" sldId="2147481693"/>
            <ac:spMk id="4" creationId="{01F47820-7618-5F20-2D93-90BA502857B0}"/>
          </ac:spMkLst>
        </pc:spChg>
        <pc:spChg chg="mod">
          <ac:chgData name="Christian Haug-Moberg" userId="69af06e0-b486-4ca8-9e38-65cc3982b0dc" providerId="ADAL" clId="{5C5302E1-AE23-4C4E-A2C9-C32D17480E29}" dt="2025-06-03T11:39:07.427" v="715" actId="790"/>
          <ac:spMkLst>
            <pc:docMk/>
            <pc:sldMk cId="3878243069" sldId="2147481693"/>
            <ac:spMk id="8" creationId="{1C85D7D3-190A-1B11-DF43-7861C2547D53}"/>
          </ac:spMkLst>
        </pc:spChg>
        <pc:graphicFrameChg chg="mod">
          <ac:chgData name="Christian Haug-Moberg" userId="69af06e0-b486-4ca8-9e38-65cc3982b0dc" providerId="ADAL" clId="{5C5302E1-AE23-4C4E-A2C9-C32D17480E29}" dt="2025-06-04T05:16:00.056" v="767" actId="1076"/>
          <ac:graphicFrameMkLst>
            <pc:docMk/>
            <pc:sldMk cId="3878243069" sldId="2147481693"/>
            <ac:graphicFrameMk id="5" creationId="{72148145-72C2-9BB5-6EB0-4DFCF9D1096C}"/>
          </ac:graphicFrameMkLst>
        </pc:graphicFrameChg>
      </pc:sldChg>
      <pc:sldChg chg="delSp modSp mod modNotes">
        <pc:chgData name="Christian Haug-Moberg" userId="69af06e0-b486-4ca8-9e38-65cc3982b0dc" providerId="ADAL" clId="{5C5302E1-AE23-4C4E-A2C9-C32D17480E29}" dt="2025-06-04T05:16:11.326" v="770" actId="1076"/>
        <pc:sldMkLst>
          <pc:docMk/>
          <pc:sldMk cId="3778420634" sldId="2147483644"/>
        </pc:sldMkLst>
        <pc:spChg chg="del">
          <ac:chgData name="Christian Haug-Moberg" userId="69af06e0-b486-4ca8-9e38-65cc3982b0dc" providerId="ADAL" clId="{5C5302E1-AE23-4C4E-A2C9-C32D17480E29}" dt="2025-06-03T11:37:29.188" v="1" actId="478"/>
          <ac:spMkLst>
            <pc:docMk/>
            <pc:sldMk cId="3778420634" sldId="2147483644"/>
            <ac:spMk id="2" creationId="{92116948-06B5-28D6-F8DC-78CA807F6D13}"/>
          </ac:spMkLst>
        </pc:spChg>
        <pc:spChg chg="mod">
          <ac:chgData name="Christian Haug-Moberg" userId="69af06e0-b486-4ca8-9e38-65cc3982b0dc" providerId="ADAL" clId="{5C5302E1-AE23-4C4E-A2C9-C32D17480E29}" dt="2025-06-03T11:39:07.427" v="721" actId="790"/>
          <ac:spMkLst>
            <pc:docMk/>
            <pc:sldMk cId="3778420634" sldId="2147483644"/>
            <ac:spMk id="3" creationId="{DF7F0962-B0B2-DFC2-2992-0C008333B84D}"/>
          </ac:spMkLst>
        </pc:spChg>
        <pc:spChg chg="mod">
          <ac:chgData name="Christian Haug-Moberg" userId="69af06e0-b486-4ca8-9e38-65cc3982b0dc" providerId="ADAL" clId="{5C5302E1-AE23-4C4E-A2C9-C32D17480E29}" dt="2025-06-03T11:39:07.443" v="722" actId="790"/>
          <ac:spMkLst>
            <pc:docMk/>
            <pc:sldMk cId="3778420634" sldId="2147483644"/>
            <ac:spMk id="4" creationId="{A15F4FA5-A15E-4554-BB4E-17F486F5F2DA}"/>
          </ac:spMkLst>
        </pc:spChg>
        <pc:spChg chg="del mod">
          <ac:chgData name="Christian Haug-Moberg" userId="69af06e0-b486-4ca8-9e38-65cc3982b0dc" providerId="ADAL" clId="{5C5302E1-AE23-4C4E-A2C9-C32D17480E29}" dt="2025-06-04T05:16:07.648" v="769" actId="478"/>
          <ac:spMkLst>
            <pc:docMk/>
            <pc:sldMk cId="3778420634" sldId="2147483644"/>
            <ac:spMk id="5" creationId="{2193CA20-E0AA-1508-3CD5-4B93AA5A3EF1}"/>
          </ac:spMkLst>
        </pc:spChg>
        <pc:spChg chg="mod">
          <ac:chgData name="Christian Haug-Moberg" userId="69af06e0-b486-4ca8-9e38-65cc3982b0dc" providerId="ADAL" clId="{5C5302E1-AE23-4C4E-A2C9-C32D17480E29}" dt="2025-06-03T11:39:07.443" v="724" actId="790"/>
          <ac:spMkLst>
            <pc:docMk/>
            <pc:sldMk cId="3778420634" sldId="2147483644"/>
            <ac:spMk id="6" creationId="{8BE4D46B-B628-F644-8BB6-BE1D2F52CCB9}"/>
          </ac:spMkLst>
        </pc:spChg>
        <pc:spChg chg="mod">
          <ac:chgData name="Christian Haug-Moberg" userId="69af06e0-b486-4ca8-9e38-65cc3982b0dc" providerId="ADAL" clId="{5C5302E1-AE23-4C4E-A2C9-C32D17480E29}" dt="2025-06-04T05:16:11.326" v="770" actId="1076"/>
          <ac:spMkLst>
            <pc:docMk/>
            <pc:sldMk cId="3778420634" sldId="2147483644"/>
            <ac:spMk id="7" creationId="{F6C67FE7-EB24-8DC1-D46C-EA3645F8B635}"/>
          </ac:spMkLst>
        </pc:spChg>
      </pc:sldChg>
      <pc:sldChg chg="delSp modSp new mod modNotes">
        <pc:chgData name="Christian Haug-Moberg" userId="69af06e0-b486-4ca8-9e38-65cc3982b0dc" providerId="ADAL" clId="{5C5302E1-AE23-4C4E-A2C9-C32D17480E29}" dt="2025-06-04T06:14:39.496" v="1071" actId="20577"/>
        <pc:sldMkLst>
          <pc:docMk/>
          <pc:sldMk cId="1915632876" sldId="2147483645"/>
        </pc:sldMkLst>
        <pc:spChg chg="mod">
          <ac:chgData name="Christian Haug-Moberg" userId="69af06e0-b486-4ca8-9e38-65cc3982b0dc" providerId="ADAL" clId="{5C5302E1-AE23-4C4E-A2C9-C32D17480E29}" dt="2025-06-04T06:14:39.496" v="1071" actId="20577"/>
          <ac:spMkLst>
            <pc:docMk/>
            <pc:sldMk cId="1915632876" sldId="2147483645"/>
            <ac:spMk id="2" creationId="{E741DEE3-7816-2116-EB17-24DE8B40630C}"/>
          </ac:spMkLst>
        </pc:spChg>
        <pc:spChg chg="mod">
          <ac:chgData name="Christian Haug-Moberg" userId="69af06e0-b486-4ca8-9e38-65cc3982b0dc" providerId="ADAL" clId="{5C5302E1-AE23-4C4E-A2C9-C32D17480E29}" dt="2025-06-03T11:39:11.098" v="753" actId="20577"/>
          <ac:spMkLst>
            <pc:docMk/>
            <pc:sldMk cId="1915632876" sldId="2147483645"/>
            <ac:spMk id="3" creationId="{F0A976BB-BA2A-5890-3135-EBDF45BF8676}"/>
          </ac:spMkLst>
        </pc:spChg>
        <pc:spChg chg="mod">
          <ac:chgData name="Christian Haug-Moberg" userId="69af06e0-b486-4ca8-9e38-65cc3982b0dc" providerId="ADAL" clId="{5C5302E1-AE23-4C4E-A2C9-C32D17480E29}" dt="2025-06-03T11:39:07.383" v="704" actId="790"/>
          <ac:spMkLst>
            <pc:docMk/>
            <pc:sldMk cId="1915632876" sldId="2147483645"/>
            <ac:spMk id="4" creationId="{43448F9A-0130-858A-A1FF-62AD89E03DC2}"/>
          </ac:spMkLst>
        </pc:spChg>
        <pc:spChg chg="del mod">
          <ac:chgData name="Christian Haug-Moberg" userId="69af06e0-b486-4ca8-9e38-65cc3982b0dc" providerId="ADAL" clId="{5C5302E1-AE23-4C4E-A2C9-C32D17480E29}" dt="2025-06-04T05:16:45.020" v="816" actId="478"/>
          <ac:spMkLst>
            <pc:docMk/>
            <pc:sldMk cId="1915632876" sldId="2147483645"/>
            <ac:spMk id="5" creationId="{21B7D9B2-680A-E7C2-E009-2ACBF3802C04}"/>
          </ac:spMkLst>
        </pc:spChg>
        <pc:spChg chg="mod">
          <ac:chgData name="Christian Haug-Moberg" userId="69af06e0-b486-4ca8-9e38-65cc3982b0dc" providerId="ADAL" clId="{5C5302E1-AE23-4C4E-A2C9-C32D17480E29}" dt="2025-06-03T11:39:07.387" v="706" actId="790"/>
          <ac:spMkLst>
            <pc:docMk/>
            <pc:sldMk cId="1915632876" sldId="2147483645"/>
            <ac:spMk id="6" creationId="{61497FAC-37D5-D6F5-134A-6960149B41AB}"/>
          </ac:spMkLst>
        </pc:spChg>
      </pc:sldChg>
      <pc:sldMasterChg chg="modSp mod modSldLayout">
        <pc:chgData name="Christian Haug-Moberg" userId="69af06e0-b486-4ca8-9e38-65cc3982b0dc" providerId="ADAL" clId="{5C5302E1-AE23-4C4E-A2C9-C32D17480E29}" dt="2025-06-03T11:39:07.371" v="693" actId="790"/>
        <pc:sldMasterMkLst>
          <pc:docMk/>
          <pc:sldMasterMk cId="840446445" sldId="2147483648"/>
        </pc:sldMasterMkLst>
        <pc:spChg chg="mod">
          <ac:chgData name="Christian Haug-Moberg" userId="69af06e0-b486-4ca8-9e38-65cc3982b0dc" providerId="ADAL" clId="{5C5302E1-AE23-4C4E-A2C9-C32D17480E29}" dt="2025-06-03T11:39:06.316" v="27" actId="20577"/>
          <ac:spMkLst>
            <pc:docMk/>
            <pc:sldMasterMk cId="840446445" sldId="2147483648"/>
            <ac:spMk id="4" creationId="{3A357203-3C5A-2330-B879-5738E3D06731}"/>
          </ac:spMkLst>
        </pc:spChg>
        <pc:sldLayoutChg chg="modSp mod">
          <pc:chgData name="Christian Haug-Moberg" userId="69af06e0-b486-4ca8-9e38-65cc3982b0dc" providerId="ADAL" clId="{5C5302E1-AE23-4C4E-A2C9-C32D17480E29}" dt="2025-06-03T11:39:06.431" v="155" actId="790"/>
          <pc:sldLayoutMkLst>
            <pc:docMk/>
            <pc:sldMasterMk cId="840446445" sldId="2147483648"/>
            <pc:sldLayoutMk cId="3853723916" sldId="2147483649"/>
          </pc:sldLayoutMkLst>
          <pc:spChg chg="mod">
            <ac:chgData name="Christian Haug-Moberg" userId="69af06e0-b486-4ca8-9e38-65cc3982b0dc" providerId="ADAL" clId="{5C5302E1-AE23-4C4E-A2C9-C32D17480E29}" dt="2025-06-03T11:39:06.431" v="155" actId="790"/>
            <ac:spMkLst>
              <pc:docMk/>
              <pc:sldMasterMk cId="840446445" sldId="2147483648"/>
              <pc:sldLayoutMk cId="3853723916" sldId="2147483649"/>
              <ac:spMk id="3" creationId="{FFC2E5DB-AD57-EB40-6653-9C0900431767}"/>
            </ac:spMkLst>
          </pc:spChg>
          <pc:spChg chg="mod">
            <ac:chgData name="Christian Haug-Moberg" userId="69af06e0-b486-4ca8-9e38-65cc3982b0dc" providerId="ADAL" clId="{5C5302E1-AE23-4C4E-A2C9-C32D17480E29}" dt="2025-06-03T11:39:06.422" v="148" actId="790"/>
            <ac:spMkLst>
              <pc:docMk/>
              <pc:sldMasterMk cId="840446445" sldId="2147483648"/>
              <pc:sldLayoutMk cId="3853723916" sldId="2147483649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6.422" v="149" actId="790"/>
            <ac:spMkLst>
              <pc:docMk/>
              <pc:sldMasterMk cId="840446445" sldId="2147483648"/>
              <pc:sldLayoutMk cId="3853723916" sldId="2147483649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6.427" v="150" actId="790"/>
            <ac:spMkLst>
              <pc:docMk/>
              <pc:sldMasterMk cId="840446445" sldId="2147483648"/>
              <pc:sldLayoutMk cId="3853723916" sldId="2147483649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6.431" v="152" actId="790"/>
            <ac:spMkLst>
              <pc:docMk/>
              <pc:sldMasterMk cId="840446445" sldId="2147483648"/>
              <pc:sldLayoutMk cId="3853723916" sldId="2147483649"/>
              <ac:spMk id="8" creationId="{DAA0723E-3EA7-FC54-3D4D-BE3694048E61}"/>
            </ac:spMkLst>
          </pc:spChg>
          <pc:spChg chg="mod">
            <ac:chgData name="Christian Haug-Moberg" userId="69af06e0-b486-4ca8-9e38-65cc3982b0dc" providerId="ADAL" clId="{5C5302E1-AE23-4C4E-A2C9-C32D17480E29}" dt="2025-06-03T11:39:06.429" v="151" actId="790"/>
            <ac:spMkLst>
              <pc:docMk/>
              <pc:sldMasterMk cId="840446445" sldId="2147483648"/>
              <pc:sldLayoutMk cId="3853723916" sldId="2147483649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5C5302E1-AE23-4C4E-A2C9-C32D17480E29}" dt="2025-06-03T11:39:06.431" v="153" actId="790"/>
            <ac:spMkLst>
              <pc:docMk/>
              <pc:sldMasterMk cId="840446445" sldId="2147483648"/>
              <pc:sldLayoutMk cId="3853723916" sldId="2147483649"/>
              <ac:spMk id="13" creationId="{70927E65-58D8-1A21-4C3B-B4626036AD28}"/>
            </ac:spMkLst>
          </pc:spChg>
          <pc:spChg chg="mod">
            <ac:chgData name="Christian Haug-Moberg" userId="69af06e0-b486-4ca8-9e38-65cc3982b0dc" providerId="ADAL" clId="{5C5302E1-AE23-4C4E-A2C9-C32D17480E29}" dt="2025-06-03T11:39:06.431" v="154" actId="790"/>
            <ac:spMkLst>
              <pc:docMk/>
              <pc:sldMasterMk cId="840446445" sldId="2147483648"/>
              <pc:sldLayoutMk cId="3853723916" sldId="2147483649"/>
              <ac:spMk id="18" creationId="{FE443497-54FC-ADE4-7E81-CF3216D97F05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26" v="35"/>
            <ac:picMkLst>
              <pc:docMk/>
              <pc:sldMasterMk cId="840446445" sldId="2147483648"/>
              <pc:sldLayoutMk cId="3853723916" sldId="2147483649"/>
              <ac:picMk id="10" creationId="{8FF3E9AF-3C8D-578E-9BA8-C379B6EE2F49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82" v="115"/>
            <ac:picMkLst>
              <pc:docMk/>
              <pc:sldMasterMk cId="840446445" sldId="2147483648"/>
              <pc:sldLayoutMk cId="3853723916" sldId="2147483649"/>
              <ac:picMk id="12" creationId="{D7A21765-CA18-A1A8-6812-95822510690B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28" v="39"/>
            <ac:picMkLst>
              <pc:docMk/>
              <pc:sldMasterMk cId="840446445" sldId="2147483648"/>
              <pc:sldLayoutMk cId="3853723916" sldId="2147483649"/>
              <ac:picMk id="17" creationId="{C43ED139-B7F6-EE5B-2549-8499050A4553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6.507" v="194" actId="790"/>
          <pc:sldLayoutMkLst>
            <pc:docMk/>
            <pc:sldMasterMk cId="840446445" sldId="2147483648"/>
            <pc:sldLayoutMk cId="1410283408" sldId="2147483651"/>
          </pc:sldLayoutMkLst>
          <pc:spChg chg="mod">
            <ac:chgData name="Christian Haug-Moberg" userId="69af06e0-b486-4ca8-9e38-65cc3982b0dc" providerId="ADAL" clId="{5C5302E1-AE23-4C4E-A2C9-C32D17480E29}" dt="2025-06-03T11:39:06.492" v="188" actId="790"/>
            <ac:spMkLst>
              <pc:docMk/>
              <pc:sldMasterMk cId="840446445" sldId="2147483648"/>
              <pc:sldLayoutMk cId="1410283408" sldId="2147483651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5C5302E1-AE23-4C4E-A2C9-C32D17480E29}" dt="2025-06-03T11:39:06.499" v="192" actId="790"/>
            <ac:spMkLst>
              <pc:docMk/>
              <pc:sldMasterMk cId="840446445" sldId="2147483648"/>
              <pc:sldLayoutMk cId="1410283408" sldId="2147483651"/>
              <ac:spMk id="3" creationId="{2C146C9F-6490-A6FC-8BDC-4BF2E8A6F58E}"/>
            </ac:spMkLst>
          </pc:spChg>
          <pc:spChg chg="mod">
            <ac:chgData name="Christian Haug-Moberg" userId="69af06e0-b486-4ca8-9e38-65cc3982b0dc" providerId="ADAL" clId="{5C5302E1-AE23-4C4E-A2C9-C32D17480E29}" dt="2025-06-03T11:39:06.499" v="193" actId="790"/>
            <ac:spMkLst>
              <pc:docMk/>
              <pc:sldMasterMk cId="840446445" sldId="2147483648"/>
              <pc:sldLayoutMk cId="1410283408" sldId="2147483651"/>
              <ac:spMk id="4" creationId="{7F511320-5867-4C94-C52C-81578BF9DE19}"/>
            </ac:spMkLst>
          </pc:spChg>
          <pc:spChg chg="mod">
            <ac:chgData name="Christian Haug-Moberg" userId="69af06e0-b486-4ca8-9e38-65cc3982b0dc" providerId="ADAL" clId="{5C5302E1-AE23-4C4E-A2C9-C32D17480E29}" dt="2025-06-03T11:39:06.507" v="194" actId="790"/>
            <ac:spMkLst>
              <pc:docMk/>
              <pc:sldMasterMk cId="840446445" sldId="2147483648"/>
              <pc:sldLayoutMk cId="1410283408" sldId="2147483651"/>
              <ac:spMk id="5" creationId="{92ED7A83-D746-1CCB-12F0-BCE693008F87}"/>
            </ac:spMkLst>
          </pc:spChg>
          <pc:spChg chg="mod">
            <ac:chgData name="Christian Haug-Moberg" userId="69af06e0-b486-4ca8-9e38-65cc3982b0dc" providerId="ADAL" clId="{5C5302E1-AE23-4C4E-A2C9-C32D17480E29}" dt="2025-06-03T11:39:06.492" v="190" actId="790"/>
            <ac:spMkLst>
              <pc:docMk/>
              <pc:sldMasterMk cId="840446445" sldId="2147483648"/>
              <pc:sldLayoutMk cId="1410283408" sldId="2147483651"/>
              <ac:spMk id="7" creationId="{1EADCF74-3271-1FCA-D66F-418BD702A3A7}"/>
            </ac:spMkLst>
          </pc:spChg>
          <pc:spChg chg="mod">
            <ac:chgData name="Christian Haug-Moberg" userId="69af06e0-b486-4ca8-9e38-65cc3982b0dc" providerId="ADAL" clId="{5C5302E1-AE23-4C4E-A2C9-C32D17480E29}" dt="2025-06-03T11:39:06.499" v="191" actId="790"/>
            <ac:spMkLst>
              <pc:docMk/>
              <pc:sldMasterMk cId="840446445" sldId="2147483648"/>
              <pc:sldLayoutMk cId="1410283408" sldId="2147483651"/>
              <ac:spMk id="8" creationId="{9987D074-2C89-DE7F-39CB-D93955E65325}"/>
            </ac:spMkLst>
          </pc:spChg>
          <pc:spChg chg="mod">
            <ac:chgData name="Christian Haug-Moberg" userId="69af06e0-b486-4ca8-9e38-65cc3982b0dc" providerId="ADAL" clId="{5C5302E1-AE23-4C4E-A2C9-C32D17480E29}" dt="2025-06-03T11:39:06.492" v="189" actId="790"/>
            <ac:spMkLst>
              <pc:docMk/>
              <pc:sldMasterMk cId="840446445" sldId="2147483648"/>
              <pc:sldLayoutMk cId="1410283408" sldId="2147483651"/>
              <ac:spMk id="14" creationId="{D0FA331C-0D13-4961-BE87-151B807744AD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508" v="201" actId="790"/>
          <pc:sldLayoutMkLst>
            <pc:docMk/>
            <pc:sldMasterMk cId="840446445" sldId="2147483648"/>
            <pc:sldLayoutMk cId="1463508277" sldId="2147483652"/>
          </pc:sldLayoutMkLst>
          <pc:spChg chg="mod">
            <ac:chgData name="Christian Haug-Moberg" userId="69af06e0-b486-4ca8-9e38-65cc3982b0dc" providerId="ADAL" clId="{5C5302E1-AE23-4C4E-A2C9-C32D17480E29}" dt="2025-06-03T11:39:06.508" v="195" actId="790"/>
            <ac:spMkLst>
              <pc:docMk/>
              <pc:sldMasterMk cId="840446445" sldId="2147483648"/>
              <pc:sldLayoutMk cId="1463508277" sldId="2147483652"/>
              <ac:spMk id="3" creationId="{60FE42FB-2FCC-6990-B4B0-0C772BB3A566}"/>
            </ac:spMkLst>
          </pc:spChg>
          <pc:spChg chg="mod">
            <ac:chgData name="Christian Haug-Moberg" userId="69af06e0-b486-4ca8-9e38-65cc3982b0dc" providerId="ADAL" clId="{5C5302E1-AE23-4C4E-A2C9-C32D17480E29}" dt="2025-06-03T11:39:06.508" v="198" actId="790"/>
            <ac:spMkLst>
              <pc:docMk/>
              <pc:sldMasterMk cId="840446445" sldId="2147483648"/>
              <pc:sldLayoutMk cId="1463508277" sldId="2147483652"/>
              <ac:spMk id="4" creationId="{E038B107-12FE-5E70-DFC7-507BAEA0A4AD}"/>
            </ac:spMkLst>
          </pc:spChg>
          <pc:spChg chg="mod">
            <ac:chgData name="Christian Haug-Moberg" userId="69af06e0-b486-4ca8-9e38-65cc3982b0dc" providerId="ADAL" clId="{5C5302E1-AE23-4C4E-A2C9-C32D17480E29}" dt="2025-06-03T11:39:06.508" v="199" actId="790"/>
            <ac:spMkLst>
              <pc:docMk/>
              <pc:sldMasterMk cId="840446445" sldId="2147483648"/>
              <pc:sldLayoutMk cId="1463508277" sldId="2147483652"/>
              <ac:spMk id="5" creationId="{58F38F52-C2BD-724D-65D2-6B438813FCD4}"/>
            </ac:spMkLst>
          </pc:spChg>
          <pc:spChg chg="mod">
            <ac:chgData name="Christian Haug-Moberg" userId="69af06e0-b486-4ca8-9e38-65cc3982b0dc" providerId="ADAL" clId="{5C5302E1-AE23-4C4E-A2C9-C32D17480E29}" dt="2025-06-03T11:39:06.508" v="196" actId="790"/>
            <ac:spMkLst>
              <pc:docMk/>
              <pc:sldMasterMk cId="840446445" sldId="2147483648"/>
              <pc:sldLayoutMk cId="1463508277" sldId="2147483652"/>
              <ac:spMk id="7" creationId="{9A2D4F16-02B4-F5C2-84D5-FD8BD329A60A}"/>
            </ac:spMkLst>
          </pc:spChg>
          <pc:spChg chg="mod">
            <ac:chgData name="Christian Haug-Moberg" userId="69af06e0-b486-4ca8-9e38-65cc3982b0dc" providerId="ADAL" clId="{5C5302E1-AE23-4C4E-A2C9-C32D17480E29}" dt="2025-06-03T11:39:06.508" v="197" actId="790"/>
            <ac:spMkLst>
              <pc:docMk/>
              <pc:sldMasterMk cId="840446445" sldId="2147483648"/>
              <pc:sldLayoutMk cId="1463508277" sldId="2147483652"/>
              <ac:spMk id="8" creationId="{FF475C77-B441-FD12-A941-17B0A5A680F2}"/>
            </ac:spMkLst>
          </pc:spChg>
          <pc:spChg chg="mod">
            <ac:chgData name="Christian Haug-Moberg" userId="69af06e0-b486-4ca8-9e38-65cc3982b0dc" providerId="ADAL" clId="{5C5302E1-AE23-4C4E-A2C9-C32D17480E29}" dt="2025-06-03T11:39:06.508" v="201" actId="790"/>
            <ac:spMkLst>
              <pc:docMk/>
              <pc:sldMasterMk cId="840446445" sldId="2147483648"/>
              <pc:sldLayoutMk cId="1463508277" sldId="2147483652"/>
              <ac:spMk id="10" creationId="{4A03C0BE-1802-5312-E651-3E33B45EA109}"/>
            </ac:spMkLst>
          </pc:spChg>
          <pc:spChg chg="mod">
            <ac:chgData name="Christian Haug-Moberg" userId="69af06e0-b486-4ca8-9e38-65cc3982b0dc" providerId="ADAL" clId="{5C5302E1-AE23-4C4E-A2C9-C32D17480E29}" dt="2025-06-03T11:39:06.508" v="200" actId="790"/>
            <ac:spMkLst>
              <pc:docMk/>
              <pc:sldMasterMk cId="840446445" sldId="2147483648"/>
              <pc:sldLayoutMk cId="1463508277" sldId="2147483652"/>
              <ac:spMk id="12" creationId="{E5E9A223-F945-A5D2-B2B4-F18052274C26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571" v="230" actId="790"/>
          <pc:sldLayoutMkLst>
            <pc:docMk/>
            <pc:sldMasterMk cId="840446445" sldId="2147483648"/>
            <pc:sldLayoutMk cId="2011714216" sldId="2147483654"/>
          </pc:sldLayoutMkLst>
          <pc:spChg chg="mod">
            <ac:chgData name="Christian Haug-Moberg" userId="69af06e0-b486-4ca8-9e38-65cc3982b0dc" providerId="ADAL" clId="{5C5302E1-AE23-4C4E-A2C9-C32D17480E29}" dt="2025-06-03T11:39:06.558" v="229" actId="790"/>
            <ac:spMkLst>
              <pc:docMk/>
              <pc:sldMasterMk cId="840446445" sldId="2147483648"/>
              <pc:sldLayoutMk cId="2011714216" sldId="2147483654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5C5302E1-AE23-4C4E-A2C9-C32D17480E29}" dt="2025-06-03T11:39:06.558" v="224" actId="790"/>
            <ac:spMkLst>
              <pc:docMk/>
              <pc:sldMasterMk cId="840446445" sldId="2147483648"/>
              <pc:sldLayoutMk cId="2011714216" sldId="2147483654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6.571" v="230" actId="790"/>
            <ac:spMkLst>
              <pc:docMk/>
              <pc:sldMasterMk cId="840446445" sldId="2147483648"/>
              <pc:sldLayoutMk cId="2011714216" sldId="2147483654"/>
              <ac:spMk id="4" creationId="{530DBEE3-3909-8C7C-C047-2099EA47761A}"/>
            </ac:spMkLst>
          </pc:spChg>
          <pc:spChg chg="mod">
            <ac:chgData name="Christian Haug-Moberg" userId="69af06e0-b486-4ca8-9e38-65cc3982b0dc" providerId="ADAL" clId="{5C5302E1-AE23-4C4E-A2C9-C32D17480E29}" dt="2025-06-03T11:39:06.558" v="225" actId="790"/>
            <ac:spMkLst>
              <pc:docMk/>
              <pc:sldMasterMk cId="840446445" sldId="2147483648"/>
              <pc:sldLayoutMk cId="2011714216" sldId="2147483654"/>
              <ac:spMk id="5" creationId="{274BB7D0-984C-B8C4-9628-3A25F11E46D0}"/>
            </ac:spMkLst>
          </pc:spChg>
          <pc:spChg chg="mod">
            <ac:chgData name="Christian Haug-Moberg" userId="69af06e0-b486-4ca8-9e38-65cc3982b0dc" providerId="ADAL" clId="{5C5302E1-AE23-4C4E-A2C9-C32D17480E29}" dt="2025-06-03T11:39:06.558" v="226" actId="790"/>
            <ac:spMkLst>
              <pc:docMk/>
              <pc:sldMasterMk cId="840446445" sldId="2147483648"/>
              <pc:sldLayoutMk cId="2011714216" sldId="2147483654"/>
              <ac:spMk id="6" creationId="{289B85BD-5731-447F-CADF-224BDA1954A4}"/>
            </ac:spMkLst>
          </pc:spChg>
          <pc:spChg chg="mod">
            <ac:chgData name="Christian Haug-Moberg" userId="69af06e0-b486-4ca8-9e38-65cc3982b0dc" providerId="ADAL" clId="{5C5302E1-AE23-4C4E-A2C9-C32D17480E29}" dt="2025-06-03T11:39:06.558" v="227" actId="790"/>
            <ac:spMkLst>
              <pc:docMk/>
              <pc:sldMasterMk cId="840446445" sldId="2147483648"/>
              <pc:sldLayoutMk cId="2011714216" sldId="2147483654"/>
              <ac:spMk id="7" creationId="{A2D237D2-6C2F-3C20-6F64-99EE0C544070}"/>
            </ac:spMkLst>
          </pc:spChg>
          <pc:spChg chg="mod">
            <ac:chgData name="Christian Haug-Moberg" userId="69af06e0-b486-4ca8-9e38-65cc3982b0dc" providerId="ADAL" clId="{5C5302E1-AE23-4C4E-A2C9-C32D17480E29}" dt="2025-06-03T11:39:06.558" v="228" actId="790"/>
            <ac:spMkLst>
              <pc:docMk/>
              <pc:sldMasterMk cId="840446445" sldId="2147483648"/>
              <pc:sldLayoutMk cId="2011714216" sldId="2147483654"/>
              <ac:spMk id="9" creationId="{DAC6616D-93A1-324F-D529-119B8492413E}"/>
            </ac:spMkLst>
          </pc:spChg>
          <pc:spChg chg="mod">
            <ac:chgData name="Christian Haug-Moberg" userId="69af06e0-b486-4ca8-9e38-65cc3982b0dc" providerId="ADAL" clId="{5C5302E1-AE23-4C4E-A2C9-C32D17480E29}" dt="2025-06-03T11:39:06.555" v="223" actId="790"/>
            <ac:spMkLst>
              <pc:docMk/>
              <pc:sldMasterMk cId="840446445" sldId="2147483648"/>
              <pc:sldLayoutMk cId="2011714216" sldId="2147483654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604" v="248" actId="790"/>
          <pc:sldLayoutMkLst>
            <pc:docMk/>
            <pc:sldMasterMk cId="840446445" sldId="2147483648"/>
            <pc:sldLayoutMk cId="2633190822" sldId="2147483656"/>
          </pc:sldLayoutMkLst>
          <pc:spChg chg="mod">
            <ac:chgData name="Christian Haug-Moberg" userId="69af06e0-b486-4ca8-9e38-65cc3982b0dc" providerId="ADAL" clId="{5C5302E1-AE23-4C4E-A2C9-C32D17480E29}" dt="2025-06-03T11:39:06.592" v="240" actId="790"/>
            <ac:spMkLst>
              <pc:docMk/>
              <pc:sldMasterMk cId="840446445" sldId="2147483648"/>
              <pc:sldLayoutMk cId="2633190822" sldId="2147483656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5C5302E1-AE23-4C4E-A2C9-C32D17480E29}" dt="2025-06-03T11:39:06.594" v="242" actId="790"/>
            <ac:spMkLst>
              <pc:docMk/>
              <pc:sldMasterMk cId="840446445" sldId="2147483648"/>
              <pc:sldLayoutMk cId="2633190822" sldId="2147483656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6.604" v="247" actId="790"/>
            <ac:spMkLst>
              <pc:docMk/>
              <pc:sldMasterMk cId="840446445" sldId="2147483648"/>
              <pc:sldLayoutMk cId="2633190822" sldId="2147483656"/>
              <ac:spMk id="4" creationId="{E4001142-BB06-62E8-67AB-D7836458387B}"/>
            </ac:spMkLst>
          </pc:spChg>
          <pc:spChg chg="mod">
            <ac:chgData name="Christian Haug-Moberg" userId="69af06e0-b486-4ca8-9e38-65cc3982b0dc" providerId="ADAL" clId="{5C5302E1-AE23-4C4E-A2C9-C32D17480E29}" dt="2025-06-03T11:39:06.596" v="243" actId="790"/>
            <ac:spMkLst>
              <pc:docMk/>
              <pc:sldMasterMk cId="840446445" sldId="2147483648"/>
              <pc:sldLayoutMk cId="2633190822" sldId="2147483656"/>
              <ac:spMk id="5" creationId="{04143994-9C8D-FACB-54F8-87171D0EA9E8}"/>
            </ac:spMkLst>
          </pc:spChg>
          <pc:spChg chg="mod">
            <ac:chgData name="Christian Haug-Moberg" userId="69af06e0-b486-4ca8-9e38-65cc3982b0dc" providerId="ADAL" clId="{5C5302E1-AE23-4C4E-A2C9-C32D17480E29}" dt="2025-06-03T11:39:06.598" v="244" actId="790"/>
            <ac:spMkLst>
              <pc:docMk/>
              <pc:sldMasterMk cId="840446445" sldId="2147483648"/>
              <pc:sldLayoutMk cId="2633190822" sldId="2147483656"/>
              <ac:spMk id="6" creationId="{A53EA6DC-681A-FEAA-205C-D23A290ADAE1}"/>
            </ac:spMkLst>
          </pc:spChg>
          <pc:spChg chg="mod">
            <ac:chgData name="Christian Haug-Moberg" userId="69af06e0-b486-4ca8-9e38-65cc3982b0dc" providerId="ADAL" clId="{5C5302E1-AE23-4C4E-A2C9-C32D17480E29}" dt="2025-06-03T11:39:06.600" v="245" actId="790"/>
            <ac:spMkLst>
              <pc:docMk/>
              <pc:sldMasterMk cId="840446445" sldId="2147483648"/>
              <pc:sldLayoutMk cId="2633190822" sldId="2147483656"/>
              <ac:spMk id="7" creationId="{4E2981F4-53CC-05EE-7234-5D4F4F587940}"/>
            </ac:spMkLst>
          </pc:spChg>
          <pc:spChg chg="mod">
            <ac:chgData name="Christian Haug-Moberg" userId="69af06e0-b486-4ca8-9e38-65cc3982b0dc" providerId="ADAL" clId="{5C5302E1-AE23-4C4E-A2C9-C32D17480E29}" dt="2025-06-03T11:39:06.602" v="246" actId="790"/>
            <ac:spMkLst>
              <pc:docMk/>
              <pc:sldMasterMk cId="840446445" sldId="2147483648"/>
              <pc:sldLayoutMk cId="2633190822" sldId="2147483656"/>
              <ac:spMk id="8" creationId="{45B5C078-3D57-5EF6-DF64-C8C2ED36FC47}"/>
            </ac:spMkLst>
          </pc:spChg>
          <pc:spChg chg="mod">
            <ac:chgData name="Christian Haug-Moberg" userId="69af06e0-b486-4ca8-9e38-65cc3982b0dc" providerId="ADAL" clId="{5C5302E1-AE23-4C4E-A2C9-C32D17480E29}" dt="2025-06-03T11:39:06.604" v="248" actId="790"/>
            <ac:spMkLst>
              <pc:docMk/>
              <pc:sldMasterMk cId="840446445" sldId="2147483648"/>
              <pc:sldLayoutMk cId="2633190822" sldId="2147483656"/>
              <ac:spMk id="10" creationId="{C9693415-EBAF-9133-AA68-5063DD587134}"/>
            </ac:spMkLst>
          </pc:spChg>
          <pc:spChg chg="mod">
            <ac:chgData name="Christian Haug-Moberg" userId="69af06e0-b486-4ca8-9e38-65cc3982b0dc" providerId="ADAL" clId="{5C5302E1-AE23-4C4E-A2C9-C32D17480E29}" dt="2025-06-03T11:39:06.593" v="241" actId="790"/>
            <ac:spMkLst>
              <pc:docMk/>
              <pc:sldMasterMk cId="840446445" sldId="2147483648"/>
              <pc:sldLayoutMk cId="2633190822" sldId="2147483656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637" v="266" actId="790"/>
          <pc:sldLayoutMkLst>
            <pc:docMk/>
            <pc:sldMasterMk cId="840446445" sldId="2147483648"/>
            <pc:sldLayoutMk cId="2241781319" sldId="2147483659"/>
          </pc:sldLayoutMkLst>
          <pc:spChg chg="mod">
            <ac:chgData name="Christian Haug-Moberg" userId="69af06e0-b486-4ca8-9e38-65cc3982b0dc" providerId="ADAL" clId="{5C5302E1-AE23-4C4E-A2C9-C32D17480E29}" dt="2025-06-03T11:39:06.637" v="266" actId="790"/>
            <ac:spMkLst>
              <pc:docMk/>
              <pc:sldMasterMk cId="840446445" sldId="2147483648"/>
              <pc:sldLayoutMk cId="2241781319" sldId="2147483659"/>
              <ac:spMk id="2" creationId="{FCF6ED4E-B16D-F3C2-58F7-5A4A72053907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59" actId="790"/>
            <ac:spMkLst>
              <pc:docMk/>
              <pc:sldMasterMk cId="840446445" sldId="2147483648"/>
              <pc:sldLayoutMk cId="2241781319" sldId="2147483659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60" actId="790"/>
            <ac:spMkLst>
              <pc:docMk/>
              <pc:sldMasterMk cId="840446445" sldId="2147483648"/>
              <pc:sldLayoutMk cId="2241781319" sldId="2147483659"/>
              <ac:spMk id="6" creationId="{2414DD01-B2EE-7AFF-995B-74B312617673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61" actId="790"/>
            <ac:spMkLst>
              <pc:docMk/>
              <pc:sldMasterMk cId="840446445" sldId="2147483648"/>
              <pc:sldLayoutMk cId="2241781319" sldId="2147483659"/>
              <ac:spMk id="7" creationId="{F8982450-B8E7-E406-3456-0B51462B93C4}"/>
            </ac:spMkLst>
          </pc:spChg>
          <pc:spChg chg="mod">
            <ac:chgData name="Christian Haug-Moberg" userId="69af06e0-b486-4ca8-9e38-65cc3982b0dc" providerId="ADAL" clId="{5C5302E1-AE23-4C4E-A2C9-C32D17480E29}" dt="2025-06-03T11:39:06.635" v="265" actId="790"/>
            <ac:spMkLst>
              <pc:docMk/>
              <pc:sldMasterMk cId="840446445" sldId="2147483648"/>
              <pc:sldLayoutMk cId="2241781319" sldId="2147483659"/>
              <ac:spMk id="9" creationId="{33E2F7D7-E675-6825-3211-11DBFC81A6C6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62" actId="790"/>
            <ac:spMkLst>
              <pc:docMk/>
              <pc:sldMasterMk cId="840446445" sldId="2147483648"/>
              <pc:sldLayoutMk cId="2241781319" sldId="2147483659"/>
              <ac:spMk id="10" creationId="{CF17AC3D-F287-645E-685B-2C943688E65E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63" actId="790"/>
            <ac:spMkLst>
              <pc:docMk/>
              <pc:sldMasterMk cId="840446445" sldId="2147483648"/>
              <pc:sldLayoutMk cId="2241781319" sldId="2147483659"/>
              <ac:spMk id="13" creationId="{E6E98CE0-BA8A-CFB0-D671-CDA9DBC9C351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64" actId="790"/>
            <ac:spMkLst>
              <pc:docMk/>
              <pc:sldMasterMk cId="840446445" sldId="2147483648"/>
              <pc:sldLayoutMk cId="2241781319" sldId="2147483659"/>
              <ac:spMk id="14" creationId="{33DC8058-0066-9063-6257-A933BAB79CA6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58" actId="790"/>
            <ac:spMkLst>
              <pc:docMk/>
              <pc:sldMasterMk cId="840446445" sldId="2147483648"/>
              <pc:sldLayoutMk cId="2241781319" sldId="214748365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685" v="293" actId="790"/>
          <pc:sldLayoutMkLst>
            <pc:docMk/>
            <pc:sldMasterMk cId="840446445" sldId="2147483648"/>
            <pc:sldLayoutMk cId="1421988404" sldId="2147483660"/>
          </pc:sldLayoutMkLst>
          <pc:spChg chg="mod">
            <ac:chgData name="Christian Haug-Moberg" userId="69af06e0-b486-4ca8-9e38-65cc3982b0dc" providerId="ADAL" clId="{5C5302E1-AE23-4C4E-A2C9-C32D17480E29}" dt="2025-06-03T11:39:06.685" v="293" actId="790"/>
            <ac:spMkLst>
              <pc:docMk/>
              <pc:sldMasterMk cId="840446445" sldId="2147483648"/>
              <pc:sldLayoutMk cId="1421988404" sldId="2147483660"/>
              <ac:spMk id="2" creationId="{0413D547-6EF0-D741-0C62-2C9E0AE34782}"/>
            </ac:spMkLst>
          </pc:spChg>
          <pc:spChg chg="mod">
            <ac:chgData name="Christian Haug-Moberg" userId="69af06e0-b486-4ca8-9e38-65cc3982b0dc" providerId="ADAL" clId="{5C5302E1-AE23-4C4E-A2C9-C32D17480E29}" dt="2025-06-03T11:39:06.667" v="283" actId="790"/>
            <ac:spMkLst>
              <pc:docMk/>
              <pc:sldMasterMk cId="840446445" sldId="2147483648"/>
              <pc:sldLayoutMk cId="1421988404" sldId="2147483660"/>
              <ac:spMk id="3" creationId="{6F8ECC74-7D2A-2376-7C98-F721FF63C69F}"/>
            </ac:spMkLst>
          </pc:spChg>
          <pc:spChg chg="mod">
            <ac:chgData name="Christian Haug-Moberg" userId="69af06e0-b486-4ca8-9e38-65cc3982b0dc" providerId="ADAL" clId="{5C5302E1-AE23-4C4E-A2C9-C32D17480E29}" dt="2025-06-03T11:39:06.667" v="284" actId="790"/>
            <ac:spMkLst>
              <pc:docMk/>
              <pc:sldMasterMk cId="840446445" sldId="2147483648"/>
              <pc:sldLayoutMk cId="1421988404" sldId="2147483660"/>
              <ac:spMk id="4" creationId="{C8FFCCDE-5638-7C91-C6AF-4364E971685A}"/>
            </ac:spMkLst>
          </pc:spChg>
          <pc:spChg chg="mod">
            <ac:chgData name="Christian Haug-Moberg" userId="69af06e0-b486-4ca8-9e38-65cc3982b0dc" providerId="ADAL" clId="{5C5302E1-AE23-4C4E-A2C9-C32D17480E29}" dt="2025-06-03T11:39:06.667" v="285" actId="790"/>
            <ac:spMkLst>
              <pc:docMk/>
              <pc:sldMasterMk cId="840446445" sldId="2147483648"/>
              <pc:sldLayoutMk cId="1421988404" sldId="2147483660"/>
              <ac:spMk id="5" creationId="{97649B6E-2A2A-4DB6-3704-550A2C86EF21}"/>
            </ac:spMkLst>
          </pc:spChg>
          <pc:spChg chg="mod">
            <ac:chgData name="Christian Haug-Moberg" userId="69af06e0-b486-4ca8-9e38-65cc3982b0dc" providerId="ADAL" clId="{5C5302E1-AE23-4C4E-A2C9-C32D17480E29}" dt="2025-06-03T11:39:06.667" v="286" actId="790"/>
            <ac:spMkLst>
              <pc:docMk/>
              <pc:sldMasterMk cId="840446445" sldId="2147483648"/>
              <pc:sldLayoutMk cId="1421988404" sldId="2147483660"/>
              <ac:spMk id="6" creationId="{2E1035F8-0987-09D4-5E67-AA6EDADE0594}"/>
            </ac:spMkLst>
          </pc:spChg>
          <pc:spChg chg="mod">
            <ac:chgData name="Christian Haug-Moberg" userId="69af06e0-b486-4ca8-9e38-65cc3982b0dc" providerId="ADAL" clId="{5C5302E1-AE23-4C4E-A2C9-C32D17480E29}" dt="2025-06-03T11:39:06.676" v="287" actId="790"/>
            <ac:spMkLst>
              <pc:docMk/>
              <pc:sldMasterMk cId="840446445" sldId="2147483648"/>
              <pc:sldLayoutMk cId="1421988404" sldId="2147483660"/>
              <ac:spMk id="7" creationId="{6001FD6B-3E3C-0E77-B3E0-D28FA069A080}"/>
            </ac:spMkLst>
          </pc:spChg>
          <pc:spChg chg="mod">
            <ac:chgData name="Christian Haug-Moberg" userId="69af06e0-b486-4ca8-9e38-65cc3982b0dc" providerId="ADAL" clId="{5C5302E1-AE23-4C4E-A2C9-C32D17480E29}" dt="2025-06-03T11:39:06.678" v="288" actId="790"/>
            <ac:spMkLst>
              <pc:docMk/>
              <pc:sldMasterMk cId="840446445" sldId="2147483648"/>
              <pc:sldLayoutMk cId="1421988404" sldId="2147483660"/>
              <ac:spMk id="8" creationId="{E301DB47-FCE2-8AF6-FD5A-B4ABEAC05D0D}"/>
            </ac:spMkLst>
          </pc:spChg>
          <pc:spChg chg="mod">
            <ac:chgData name="Christian Haug-Moberg" userId="69af06e0-b486-4ca8-9e38-65cc3982b0dc" providerId="ADAL" clId="{5C5302E1-AE23-4C4E-A2C9-C32D17480E29}" dt="2025-06-03T11:39:06.680" v="289" actId="790"/>
            <ac:spMkLst>
              <pc:docMk/>
              <pc:sldMasterMk cId="840446445" sldId="2147483648"/>
              <pc:sldLayoutMk cId="1421988404" sldId="2147483660"/>
              <ac:spMk id="9" creationId="{FADEF9BF-E372-C3E8-4F53-413F68E29E98}"/>
            </ac:spMkLst>
          </pc:spChg>
          <pc:spChg chg="mod">
            <ac:chgData name="Christian Haug-Moberg" userId="69af06e0-b486-4ca8-9e38-65cc3982b0dc" providerId="ADAL" clId="{5C5302E1-AE23-4C4E-A2C9-C32D17480E29}" dt="2025-06-03T11:39:06.682" v="290" actId="790"/>
            <ac:spMkLst>
              <pc:docMk/>
              <pc:sldMasterMk cId="840446445" sldId="2147483648"/>
              <pc:sldLayoutMk cId="1421988404" sldId="2147483660"/>
              <ac:spMk id="11" creationId="{7CA26045-3A4B-93D2-A6E6-D73BE8E40145}"/>
            </ac:spMkLst>
          </pc:spChg>
          <pc:spChg chg="mod">
            <ac:chgData name="Christian Haug-Moberg" userId="69af06e0-b486-4ca8-9e38-65cc3982b0dc" providerId="ADAL" clId="{5C5302E1-AE23-4C4E-A2C9-C32D17480E29}" dt="2025-06-03T11:39:06.683" v="291" actId="790"/>
            <ac:spMkLst>
              <pc:docMk/>
              <pc:sldMasterMk cId="840446445" sldId="2147483648"/>
              <pc:sldLayoutMk cId="1421988404" sldId="2147483660"/>
              <ac:spMk id="12" creationId="{6447470F-B637-25D8-F324-F38C6635BB0D}"/>
            </ac:spMkLst>
          </pc:spChg>
          <pc:spChg chg="mod">
            <ac:chgData name="Christian Haug-Moberg" userId="69af06e0-b486-4ca8-9e38-65cc3982b0dc" providerId="ADAL" clId="{5C5302E1-AE23-4C4E-A2C9-C32D17480E29}" dt="2025-06-03T11:39:06.659" v="279" actId="790"/>
            <ac:spMkLst>
              <pc:docMk/>
              <pc:sldMasterMk cId="840446445" sldId="2147483648"/>
              <pc:sldLayoutMk cId="1421988404" sldId="2147483660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659" v="280" actId="790"/>
            <ac:spMkLst>
              <pc:docMk/>
              <pc:sldMasterMk cId="840446445" sldId="2147483648"/>
              <pc:sldLayoutMk cId="1421988404" sldId="2147483660"/>
              <ac:spMk id="19" creationId="{F41DE113-D328-B3EB-A2F5-2A0BAC6DDF2E}"/>
            </ac:spMkLst>
          </pc:spChg>
          <pc:spChg chg="mod">
            <ac:chgData name="Christian Haug-Moberg" userId="69af06e0-b486-4ca8-9e38-65cc3982b0dc" providerId="ADAL" clId="{5C5302E1-AE23-4C4E-A2C9-C32D17480E29}" dt="2025-06-03T11:39:06.659" v="281" actId="790"/>
            <ac:spMkLst>
              <pc:docMk/>
              <pc:sldMasterMk cId="840446445" sldId="2147483648"/>
              <pc:sldLayoutMk cId="1421988404" sldId="2147483660"/>
              <ac:spMk id="20" creationId="{1C764060-4D9F-2B0D-9E07-4824A4370634}"/>
            </ac:spMkLst>
          </pc:spChg>
          <pc:spChg chg="mod">
            <ac:chgData name="Christian Haug-Moberg" userId="69af06e0-b486-4ca8-9e38-65cc3982b0dc" providerId="ADAL" clId="{5C5302E1-AE23-4C4E-A2C9-C32D17480E29}" dt="2025-06-03T11:39:06.667" v="282" actId="790"/>
            <ac:spMkLst>
              <pc:docMk/>
              <pc:sldMasterMk cId="840446445" sldId="2147483648"/>
              <pc:sldLayoutMk cId="1421988404" sldId="2147483660"/>
              <ac:spMk id="21" creationId="{CB4DAB2C-0537-50C9-E54C-BB6D2305EBE4}"/>
            </ac:spMkLst>
          </pc:spChg>
          <pc:spChg chg="mod">
            <ac:chgData name="Christian Haug-Moberg" userId="69af06e0-b486-4ca8-9e38-65cc3982b0dc" providerId="ADAL" clId="{5C5302E1-AE23-4C4E-A2C9-C32D17480E29}" dt="2025-06-03T11:39:06.685" v="292" actId="790"/>
            <ac:spMkLst>
              <pc:docMk/>
              <pc:sldMasterMk cId="840446445" sldId="2147483648"/>
              <pc:sldLayoutMk cId="1421988404" sldId="2147483660"/>
              <ac:spMk id="22" creationId="{4FD43F39-AFC4-9D4A-5666-A2C6ED7857C9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701" v="303" actId="790"/>
          <pc:sldLayoutMkLst>
            <pc:docMk/>
            <pc:sldMasterMk cId="840446445" sldId="2147483648"/>
            <pc:sldLayoutMk cId="475641105" sldId="2147483661"/>
          </pc:sldLayoutMkLst>
          <pc:spChg chg="mod">
            <ac:chgData name="Christian Haug-Moberg" userId="69af06e0-b486-4ca8-9e38-65cc3982b0dc" providerId="ADAL" clId="{5C5302E1-AE23-4C4E-A2C9-C32D17480E29}" dt="2025-06-03T11:39:06.701" v="303" actId="790"/>
            <ac:spMkLst>
              <pc:docMk/>
              <pc:sldMasterMk cId="840446445" sldId="2147483648"/>
              <pc:sldLayoutMk cId="475641105" sldId="2147483661"/>
              <ac:spMk id="2" creationId="{B02EBD4D-B3EE-D5CC-8978-747E08B932F6}"/>
            </ac:spMkLst>
          </pc:spChg>
          <pc:spChg chg="mod">
            <ac:chgData name="Christian Haug-Moberg" userId="69af06e0-b486-4ca8-9e38-65cc3982b0dc" providerId="ADAL" clId="{5C5302E1-AE23-4C4E-A2C9-C32D17480E29}" dt="2025-06-03T11:39:06.685" v="295" actId="790"/>
            <ac:spMkLst>
              <pc:docMk/>
              <pc:sldMasterMk cId="840446445" sldId="2147483648"/>
              <pc:sldLayoutMk cId="475641105" sldId="2147483661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6.694" v="296" actId="790"/>
            <ac:spMkLst>
              <pc:docMk/>
              <pc:sldMasterMk cId="840446445" sldId="2147483648"/>
              <pc:sldLayoutMk cId="475641105" sldId="2147483661"/>
              <ac:spMk id="4" creationId="{D079021D-1D44-F0E2-E92B-265725FBAB9A}"/>
            </ac:spMkLst>
          </pc:spChg>
          <pc:spChg chg="mod">
            <ac:chgData name="Christian Haug-Moberg" userId="69af06e0-b486-4ca8-9e38-65cc3982b0dc" providerId="ADAL" clId="{5C5302E1-AE23-4C4E-A2C9-C32D17480E29}" dt="2025-06-03T11:39:06.701" v="299" actId="790"/>
            <ac:spMkLst>
              <pc:docMk/>
              <pc:sldMasterMk cId="840446445" sldId="2147483648"/>
              <pc:sldLayoutMk cId="475641105" sldId="2147483661"/>
              <ac:spMk id="5" creationId="{B7BCB846-5614-8D6B-F49E-B735B04371AB}"/>
            </ac:spMkLst>
          </pc:spChg>
          <pc:spChg chg="mod">
            <ac:chgData name="Christian Haug-Moberg" userId="69af06e0-b486-4ca8-9e38-65cc3982b0dc" providerId="ADAL" clId="{5C5302E1-AE23-4C4E-A2C9-C32D17480E29}" dt="2025-06-03T11:39:06.701" v="300" actId="790"/>
            <ac:spMkLst>
              <pc:docMk/>
              <pc:sldMasterMk cId="840446445" sldId="2147483648"/>
              <pc:sldLayoutMk cId="475641105" sldId="2147483661"/>
              <ac:spMk id="6" creationId="{05A94E76-F660-9712-D941-6629DA4D3343}"/>
            </ac:spMkLst>
          </pc:spChg>
          <pc:spChg chg="mod">
            <ac:chgData name="Christian Haug-Moberg" userId="69af06e0-b486-4ca8-9e38-65cc3982b0dc" providerId="ADAL" clId="{5C5302E1-AE23-4C4E-A2C9-C32D17480E29}" dt="2025-06-03T11:39:06.701" v="301" actId="790"/>
            <ac:spMkLst>
              <pc:docMk/>
              <pc:sldMasterMk cId="840446445" sldId="2147483648"/>
              <pc:sldLayoutMk cId="475641105" sldId="2147483661"/>
              <ac:spMk id="7" creationId="{C7583723-0F25-0C53-0908-3DB447AD0FBB}"/>
            </ac:spMkLst>
          </pc:spChg>
          <pc:spChg chg="mod">
            <ac:chgData name="Christian Haug-Moberg" userId="69af06e0-b486-4ca8-9e38-65cc3982b0dc" providerId="ADAL" clId="{5C5302E1-AE23-4C4E-A2C9-C32D17480E29}" dt="2025-06-03T11:39:06.696" v="297" actId="790"/>
            <ac:spMkLst>
              <pc:docMk/>
              <pc:sldMasterMk cId="840446445" sldId="2147483648"/>
              <pc:sldLayoutMk cId="475641105" sldId="2147483661"/>
              <ac:spMk id="8" creationId="{1D740947-6D9A-DE6B-7306-5954FEAA6133}"/>
            </ac:spMkLst>
          </pc:spChg>
          <pc:spChg chg="mod">
            <ac:chgData name="Christian Haug-Moberg" userId="69af06e0-b486-4ca8-9e38-65cc3982b0dc" providerId="ADAL" clId="{5C5302E1-AE23-4C4E-A2C9-C32D17480E29}" dt="2025-06-03T11:39:06.701" v="302" actId="790"/>
            <ac:spMkLst>
              <pc:docMk/>
              <pc:sldMasterMk cId="840446445" sldId="2147483648"/>
              <pc:sldLayoutMk cId="475641105" sldId="2147483661"/>
              <ac:spMk id="9" creationId="{3A5505B3-6EE7-6B65-6CB7-7C06B7EA0868}"/>
            </ac:spMkLst>
          </pc:spChg>
          <pc:spChg chg="mod">
            <ac:chgData name="Christian Haug-Moberg" userId="69af06e0-b486-4ca8-9e38-65cc3982b0dc" providerId="ADAL" clId="{5C5302E1-AE23-4C4E-A2C9-C32D17480E29}" dt="2025-06-03T11:39:06.699" v="298" actId="790"/>
            <ac:spMkLst>
              <pc:docMk/>
              <pc:sldMasterMk cId="840446445" sldId="2147483648"/>
              <pc:sldLayoutMk cId="475641105" sldId="2147483661"/>
              <ac:spMk id="10" creationId="{9FCBC7AA-8847-2CE7-E89C-E2C000238AAA}"/>
            </ac:spMkLst>
          </pc:spChg>
          <pc:spChg chg="mod">
            <ac:chgData name="Christian Haug-Moberg" userId="69af06e0-b486-4ca8-9e38-65cc3982b0dc" providerId="ADAL" clId="{5C5302E1-AE23-4C4E-A2C9-C32D17480E29}" dt="2025-06-03T11:39:06.685" v="294" actId="790"/>
            <ac:spMkLst>
              <pc:docMk/>
              <pc:sldMasterMk cId="840446445" sldId="2147483648"/>
              <pc:sldLayoutMk cId="475641105" sldId="2147483661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780" v="343" actId="790"/>
          <pc:sldLayoutMkLst>
            <pc:docMk/>
            <pc:sldMasterMk cId="840446445" sldId="2147483648"/>
            <pc:sldLayoutMk cId="1964722667" sldId="2147483662"/>
          </pc:sldLayoutMkLst>
          <pc:spChg chg="mod">
            <ac:chgData name="Christian Haug-Moberg" userId="69af06e0-b486-4ca8-9e38-65cc3982b0dc" providerId="ADAL" clId="{5C5302E1-AE23-4C4E-A2C9-C32D17480E29}" dt="2025-06-03T11:39:06.765" v="335" actId="790"/>
            <ac:spMkLst>
              <pc:docMk/>
              <pc:sldMasterMk cId="840446445" sldId="2147483648"/>
              <pc:sldLayoutMk cId="1964722667" sldId="2147483662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5C5302E1-AE23-4C4E-A2C9-C32D17480E29}" dt="2025-06-03T11:39:06.769" v="337" actId="790"/>
            <ac:spMkLst>
              <pc:docMk/>
              <pc:sldMasterMk cId="840446445" sldId="2147483648"/>
              <pc:sldLayoutMk cId="1964722667" sldId="2147483662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6.772" v="339" actId="790"/>
            <ac:spMkLst>
              <pc:docMk/>
              <pc:sldMasterMk cId="840446445" sldId="2147483648"/>
              <pc:sldLayoutMk cId="1964722667" sldId="2147483662"/>
              <ac:spMk id="4" creationId="{F944F37D-E000-91C9-4548-1BFA384DBE06}"/>
            </ac:spMkLst>
          </pc:spChg>
          <pc:spChg chg="mod">
            <ac:chgData name="Christian Haug-Moberg" userId="69af06e0-b486-4ca8-9e38-65cc3982b0dc" providerId="ADAL" clId="{5C5302E1-AE23-4C4E-A2C9-C32D17480E29}" dt="2025-06-03T11:39:06.774" v="340" actId="790"/>
            <ac:spMkLst>
              <pc:docMk/>
              <pc:sldMasterMk cId="840446445" sldId="2147483648"/>
              <pc:sldLayoutMk cId="1964722667" sldId="2147483662"/>
              <ac:spMk id="5" creationId="{A20B9A9B-171E-257B-A9E0-C57D4A2B3001}"/>
            </ac:spMkLst>
          </pc:spChg>
          <pc:spChg chg="mod">
            <ac:chgData name="Christian Haug-Moberg" userId="69af06e0-b486-4ca8-9e38-65cc3982b0dc" providerId="ADAL" clId="{5C5302E1-AE23-4C4E-A2C9-C32D17480E29}" dt="2025-06-03T11:39:06.776" v="341" actId="790"/>
            <ac:spMkLst>
              <pc:docMk/>
              <pc:sldMasterMk cId="840446445" sldId="2147483648"/>
              <pc:sldLayoutMk cId="1964722667" sldId="2147483662"/>
              <ac:spMk id="6" creationId="{E5D0AA82-63DD-0CC6-AEB7-4C19900258EC}"/>
            </ac:spMkLst>
          </pc:spChg>
          <pc:spChg chg="mod">
            <ac:chgData name="Christian Haug-Moberg" userId="69af06e0-b486-4ca8-9e38-65cc3982b0dc" providerId="ADAL" clId="{5C5302E1-AE23-4C4E-A2C9-C32D17480E29}" dt="2025-06-03T11:39:06.771" v="338" actId="790"/>
            <ac:spMkLst>
              <pc:docMk/>
              <pc:sldMasterMk cId="840446445" sldId="2147483648"/>
              <pc:sldLayoutMk cId="1964722667" sldId="2147483662"/>
              <ac:spMk id="7" creationId="{FCD1D586-CBAB-7B1D-62BF-F35307A447D6}"/>
            </ac:spMkLst>
          </pc:spChg>
          <pc:spChg chg="mod">
            <ac:chgData name="Christian Haug-Moberg" userId="69af06e0-b486-4ca8-9e38-65cc3982b0dc" providerId="ADAL" clId="{5C5302E1-AE23-4C4E-A2C9-C32D17480E29}" dt="2025-06-03T11:39:06.780" v="343" actId="790"/>
            <ac:spMkLst>
              <pc:docMk/>
              <pc:sldMasterMk cId="840446445" sldId="2147483648"/>
              <pc:sldLayoutMk cId="1964722667" sldId="2147483662"/>
              <ac:spMk id="8" creationId="{D1EFC13C-AB7D-1FC0-5F8A-06C9B807CF5B}"/>
            </ac:spMkLst>
          </pc:spChg>
          <pc:spChg chg="mod">
            <ac:chgData name="Christian Haug-Moberg" userId="69af06e0-b486-4ca8-9e38-65cc3982b0dc" providerId="ADAL" clId="{5C5302E1-AE23-4C4E-A2C9-C32D17480E29}" dt="2025-06-03T11:39:06.778" v="342" actId="790"/>
            <ac:spMkLst>
              <pc:docMk/>
              <pc:sldMasterMk cId="840446445" sldId="2147483648"/>
              <pc:sldLayoutMk cId="1964722667" sldId="2147483662"/>
              <ac:spMk id="9" creationId="{0811421B-92D2-081B-E4CD-BF7E26F89041}"/>
            </ac:spMkLst>
          </pc:spChg>
          <pc:spChg chg="mod">
            <ac:chgData name="Christian Haug-Moberg" userId="69af06e0-b486-4ca8-9e38-65cc3982b0dc" providerId="ADAL" clId="{5C5302E1-AE23-4C4E-A2C9-C32D17480E29}" dt="2025-06-03T11:39:06.767" v="336" actId="790"/>
            <ac:spMkLst>
              <pc:docMk/>
              <pc:sldMasterMk cId="840446445" sldId="2147483648"/>
              <pc:sldLayoutMk cId="1964722667" sldId="2147483662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793" v="351" actId="790"/>
          <pc:sldLayoutMkLst>
            <pc:docMk/>
            <pc:sldMasterMk cId="840446445" sldId="2147483648"/>
            <pc:sldLayoutMk cId="3663093185" sldId="2147483663"/>
          </pc:sldLayoutMkLst>
          <pc:spChg chg="mod">
            <ac:chgData name="Christian Haug-Moberg" userId="69af06e0-b486-4ca8-9e38-65cc3982b0dc" providerId="ADAL" clId="{5C5302E1-AE23-4C4E-A2C9-C32D17480E29}" dt="2025-06-03T11:39:06.784" v="346" actId="790"/>
            <ac:spMkLst>
              <pc:docMk/>
              <pc:sldMasterMk cId="840446445" sldId="2147483648"/>
              <pc:sldLayoutMk cId="3663093185" sldId="2147483663"/>
              <ac:spMk id="3" creationId="{08BBE0A8-00A0-D8C3-7DDD-E82DDF26CB5E}"/>
            </ac:spMkLst>
          </pc:spChg>
          <pc:spChg chg="mod">
            <ac:chgData name="Christian Haug-Moberg" userId="69af06e0-b486-4ca8-9e38-65cc3982b0dc" providerId="ADAL" clId="{5C5302E1-AE23-4C4E-A2C9-C32D17480E29}" dt="2025-06-03T11:39:06.784" v="347" actId="790"/>
            <ac:spMkLst>
              <pc:docMk/>
              <pc:sldMasterMk cId="840446445" sldId="2147483648"/>
              <pc:sldLayoutMk cId="3663093185" sldId="2147483663"/>
              <ac:spMk id="4" creationId="{2EAA4A9F-FDBC-0237-37D4-E8F1AE5AB57C}"/>
            </ac:spMkLst>
          </pc:spChg>
          <pc:spChg chg="mod">
            <ac:chgData name="Christian Haug-Moberg" userId="69af06e0-b486-4ca8-9e38-65cc3982b0dc" providerId="ADAL" clId="{5C5302E1-AE23-4C4E-A2C9-C32D17480E29}" dt="2025-06-03T11:39:06.784" v="348" actId="790"/>
            <ac:spMkLst>
              <pc:docMk/>
              <pc:sldMasterMk cId="840446445" sldId="2147483648"/>
              <pc:sldLayoutMk cId="3663093185" sldId="2147483663"/>
              <ac:spMk id="5" creationId="{CA97D5BA-F5E0-E271-21BF-CE431D684A94}"/>
            </ac:spMkLst>
          </pc:spChg>
          <pc:spChg chg="mod">
            <ac:chgData name="Christian Haug-Moberg" userId="69af06e0-b486-4ca8-9e38-65cc3982b0dc" providerId="ADAL" clId="{5C5302E1-AE23-4C4E-A2C9-C32D17480E29}" dt="2025-06-03T11:39:06.793" v="350" actId="790"/>
            <ac:spMkLst>
              <pc:docMk/>
              <pc:sldMasterMk cId="840446445" sldId="2147483648"/>
              <pc:sldLayoutMk cId="3663093185" sldId="2147483663"/>
              <ac:spMk id="6" creationId="{F40DAB8E-C77C-5544-BB11-A212143551F4}"/>
            </ac:spMkLst>
          </pc:spChg>
          <pc:spChg chg="mod">
            <ac:chgData name="Christian Haug-Moberg" userId="69af06e0-b486-4ca8-9e38-65cc3982b0dc" providerId="ADAL" clId="{5C5302E1-AE23-4C4E-A2C9-C32D17480E29}" dt="2025-06-03T11:39:06.782" v="345" actId="790"/>
            <ac:spMkLst>
              <pc:docMk/>
              <pc:sldMasterMk cId="840446445" sldId="2147483648"/>
              <pc:sldLayoutMk cId="3663093185" sldId="2147483663"/>
              <ac:spMk id="7" creationId="{FCD1D586-CBAB-7B1D-62BF-F35307A447D6}"/>
            </ac:spMkLst>
          </pc:spChg>
          <pc:spChg chg="mod">
            <ac:chgData name="Christian Haug-Moberg" userId="69af06e0-b486-4ca8-9e38-65cc3982b0dc" providerId="ADAL" clId="{5C5302E1-AE23-4C4E-A2C9-C32D17480E29}" dt="2025-06-03T11:39:06.793" v="349" actId="790"/>
            <ac:spMkLst>
              <pc:docMk/>
              <pc:sldMasterMk cId="840446445" sldId="2147483648"/>
              <pc:sldLayoutMk cId="3663093185" sldId="2147483663"/>
              <ac:spMk id="8" creationId="{DEC2AF9B-53B3-415B-028B-65F9AFB31CF5}"/>
            </ac:spMkLst>
          </pc:spChg>
          <pc:spChg chg="mod">
            <ac:chgData name="Christian Haug-Moberg" userId="69af06e0-b486-4ca8-9e38-65cc3982b0dc" providerId="ADAL" clId="{5C5302E1-AE23-4C4E-A2C9-C32D17480E29}" dt="2025-06-03T11:39:06.793" v="351" actId="790"/>
            <ac:spMkLst>
              <pc:docMk/>
              <pc:sldMasterMk cId="840446445" sldId="2147483648"/>
              <pc:sldLayoutMk cId="3663093185" sldId="2147483663"/>
              <ac:spMk id="9" creationId="{FBB44275-5A54-2DD2-2BF8-1FB1BBB629E0}"/>
            </ac:spMkLst>
          </pc:spChg>
          <pc:spChg chg="mod">
            <ac:chgData name="Christian Haug-Moberg" userId="69af06e0-b486-4ca8-9e38-65cc3982b0dc" providerId="ADAL" clId="{5C5302E1-AE23-4C4E-A2C9-C32D17480E29}" dt="2025-06-03T11:39:06.780" v="344" actId="790"/>
            <ac:spMkLst>
              <pc:docMk/>
              <pc:sldMasterMk cId="840446445" sldId="2147483648"/>
              <pc:sldLayoutMk cId="3663093185" sldId="2147483663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809" v="363" actId="790"/>
          <pc:sldLayoutMkLst>
            <pc:docMk/>
            <pc:sldMasterMk cId="840446445" sldId="2147483648"/>
            <pc:sldLayoutMk cId="455066925" sldId="2147483664"/>
          </pc:sldLayoutMkLst>
          <pc:spChg chg="mod">
            <ac:chgData name="Christian Haug-Moberg" userId="69af06e0-b486-4ca8-9e38-65cc3982b0dc" providerId="ADAL" clId="{5C5302E1-AE23-4C4E-A2C9-C32D17480E29}" dt="2025-06-03T11:39:06.793" v="356" actId="790"/>
            <ac:spMkLst>
              <pc:docMk/>
              <pc:sldMasterMk cId="840446445" sldId="2147483648"/>
              <pc:sldLayoutMk cId="455066925" sldId="2147483664"/>
              <ac:spMk id="2" creationId="{4A96A9F9-D6E0-C1B0-F91E-838D329A5701}"/>
            </ac:spMkLst>
          </pc:spChg>
          <pc:spChg chg="mod">
            <ac:chgData name="Christian Haug-Moberg" userId="69af06e0-b486-4ca8-9e38-65cc3982b0dc" providerId="ADAL" clId="{5C5302E1-AE23-4C4E-A2C9-C32D17480E29}" dt="2025-06-03T11:39:06.793" v="354" actId="790"/>
            <ac:spMkLst>
              <pc:docMk/>
              <pc:sldMasterMk cId="840446445" sldId="2147483648"/>
              <pc:sldLayoutMk cId="455066925" sldId="2147483664"/>
              <ac:spMk id="4" creationId="{111D927C-4ABE-3A5D-38F1-40174CC09BD5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62" actId="790"/>
            <ac:spMkLst>
              <pc:docMk/>
              <pc:sldMasterMk cId="840446445" sldId="2147483648"/>
              <pc:sldLayoutMk cId="455066925" sldId="2147483664"/>
              <ac:spMk id="5" creationId="{C874F4E7-575A-4C13-8A0A-438E6F93305F}"/>
            </ac:spMkLst>
          </pc:spChg>
          <pc:spChg chg="mod">
            <ac:chgData name="Christian Haug-Moberg" userId="69af06e0-b486-4ca8-9e38-65cc3982b0dc" providerId="ADAL" clId="{5C5302E1-AE23-4C4E-A2C9-C32D17480E29}" dt="2025-06-03T11:39:06.793" v="355" actId="790"/>
            <ac:spMkLst>
              <pc:docMk/>
              <pc:sldMasterMk cId="840446445" sldId="2147483648"/>
              <pc:sldLayoutMk cId="455066925" sldId="2147483664"/>
              <ac:spMk id="6" creationId="{FDC78D74-2520-6578-F779-BCF44F84E2AA}"/>
            </ac:spMkLst>
          </pc:spChg>
          <pc:spChg chg="mod">
            <ac:chgData name="Christian Haug-Moberg" userId="69af06e0-b486-4ca8-9e38-65cc3982b0dc" providerId="ADAL" clId="{5C5302E1-AE23-4C4E-A2C9-C32D17480E29}" dt="2025-06-03T11:39:06.793" v="353" actId="790"/>
            <ac:spMkLst>
              <pc:docMk/>
              <pc:sldMasterMk cId="840446445" sldId="2147483648"/>
              <pc:sldLayoutMk cId="455066925" sldId="2147483664"/>
              <ac:spMk id="7" creationId="{FCD1D586-CBAB-7B1D-62BF-F35307A447D6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63" actId="790"/>
            <ac:spMkLst>
              <pc:docMk/>
              <pc:sldMasterMk cId="840446445" sldId="2147483648"/>
              <pc:sldLayoutMk cId="455066925" sldId="2147483664"/>
              <ac:spMk id="8" creationId="{90FE203A-D442-7623-8A00-201B0B25193D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57" actId="790"/>
            <ac:spMkLst>
              <pc:docMk/>
              <pc:sldMasterMk cId="840446445" sldId="2147483648"/>
              <pc:sldLayoutMk cId="455066925" sldId="2147483664"/>
              <ac:spMk id="10" creationId="{376A2434-8270-F108-F250-3C2547B1A8A0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58" actId="790"/>
            <ac:spMkLst>
              <pc:docMk/>
              <pc:sldMasterMk cId="840446445" sldId="2147483648"/>
              <pc:sldLayoutMk cId="455066925" sldId="2147483664"/>
              <ac:spMk id="14" creationId="{130FF7BC-70DA-3890-F11A-371B1338ED1E}"/>
            </ac:spMkLst>
          </pc:spChg>
          <pc:spChg chg="mod">
            <ac:chgData name="Christian Haug-Moberg" userId="69af06e0-b486-4ca8-9e38-65cc3982b0dc" providerId="ADAL" clId="{5C5302E1-AE23-4C4E-A2C9-C32D17480E29}" dt="2025-06-03T11:39:06.793" v="352" actId="790"/>
            <ac:spMkLst>
              <pc:docMk/>
              <pc:sldMasterMk cId="840446445" sldId="2147483648"/>
              <pc:sldLayoutMk cId="455066925" sldId="2147483664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59" actId="790"/>
            <ac:spMkLst>
              <pc:docMk/>
              <pc:sldMasterMk cId="840446445" sldId="2147483648"/>
              <pc:sldLayoutMk cId="455066925" sldId="2147483664"/>
              <ac:spMk id="18" creationId="{0286FCE4-A991-5D11-41EA-DB26308E0F5E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60" actId="790"/>
            <ac:spMkLst>
              <pc:docMk/>
              <pc:sldMasterMk cId="840446445" sldId="2147483648"/>
              <pc:sldLayoutMk cId="455066925" sldId="2147483664"/>
              <ac:spMk id="19" creationId="{DF063E48-8B04-7E26-1C81-4987E746CD0E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61" actId="790"/>
            <ac:spMkLst>
              <pc:docMk/>
              <pc:sldMasterMk cId="840446445" sldId="2147483648"/>
              <pc:sldLayoutMk cId="455066925" sldId="2147483664"/>
              <ac:spMk id="20" creationId="{CD61F8A5-D8A8-BCAE-DAD1-A854F659B4FB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825" v="374" actId="790"/>
          <pc:sldLayoutMkLst>
            <pc:docMk/>
            <pc:sldMasterMk cId="840446445" sldId="2147483648"/>
            <pc:sldLayoutMk cId="2510155318" sldId="2147483665"/>
          </pc:sldLayoutMkLst>
          <pc:spChg chg="mod">
            <ac:chgData name="Christian Haug-Moberg" userId="69af06e0-b486-4ca8-9e38-65cc3982b0dc" providerId="ADAL" clId="{5C5302E1-AE23-4C4E-A2C9-C32D17480E29}" dt="2025-06-03T11:39:06.825" v="367" actId="790"/>
            <ac:spMkLst>
              <pc:docMk/>
              <pc:sldMasterMk cId="840446445" sldId="2147483648"/>
              <pc:sldLayoutMk cId="2510155318" sldId="2147483665"/>
              <ac:spMk id="2" creationId="{36F3CD1E-B698-C813-B8BC-510FE68BAE4F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65" actId="790"/>
            <ac:spMkLst>
              <pc:docMk/>
              <pc:sldMasterMk cId="840446445" sldId="2147483648"/>
              <pc:sldLayoutMk cId="2510155318" sldId="2147483665"/>
              <ac:spMk id="4" creationId="{111D927C-4ABE-3A5D-38F1-40174CC09BD5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73" actId="790"/>
            <ac:spMkLst>
              <pc:docMk/>
              <pc:sldMasterMk cId="840446445" sldId="2147483648"/>
              <pc:sldLayoutMk cId="2510155318" sldId="2147483665"/>
              <ac:spMk id="5" creationId="{E63328A0-8326-26AD-0F5C-1C3709ED80BE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66" actId="790"/>
            <ac:spMkLst>
              <pc:docMk/>
              <pc:sldMasterMk cId="840446445" sldId="2147483648"/>
              <pc:sldLayoutMk cId="2510155318" sldId="2147483665"/>
              <ac:spMk id="6" creationId="{FDC78D74-2520-6578-F779-BCF44F84E2AA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68" actId="790"/>
            <ac:spMkLst>
              <pc:docMk/>
              <pc:sldMasterMk cId="840446445" sldId="2147483648"/>
              <pc:sldLayoutMk cId="2510155318" sldId="2147483665"/>
              <ac:spMk id="7" creationId="{1A9FB7B8-4B84-BF74-CA88-E92E0218C0B9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74" actId="790"/>
            <ac:spMkLst>
              <pc:docMk/>
              <pc:sldMasterMk cId="840446445" sldId="2147483648"/>
              <pc:sldLayoutMk cId="2510155318" sldId="2147483665"/>
              <ac:spMk id="9" creationId="{7FF78853-B9C4-5EED-5E51-DC8A71624D00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69" actId="790"/>
            <ac:spMkLst>
              <pc:docMk/>
              <pc:sldMasterMk cId="840446445" sldId="2147483648"/>
              <pc:sldLayoutMk cId="2510155318" sldId="2147483665"/>
              <ac:spMk id="10" creationId="{43E57C31-3AA7-C9CE-75BC-7624D420BECC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71" actId="790"/>
            <ac:spMkLst>
              <pc:docMk/>
              <pc:sldMasterMk cId="840446445" sldId="2147483648"/>
              <pc:sldLayoutMk cId="2510155318" sldId="2147483665"/>
              <ac:spMk id="12" creationId="{FCDC182E-DDEA-8BD2-E8E5-E561B354DB23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70" actId="790"/>
            <ac:spMkLst>
              <pc:docMk/>
              <pc:sldMasterMk cId="840446445" sldId="2147483648"/>
              <pc:sldLayoutMk cId="2510155318" sldId="2147483665"/>
              <ac:spMk id="13" creationId="{43EC480E-E4C0-6E98-BF77-ADEBE1B845E4}"/>
            </ac:spMkLst>
          </pc:spChg>
          <pc:spChg chg="mod">
            <ac:chgData name="Christian Haug-Moberg" userId="69af06e0-b486-4ca8-9e38-65cc3982b0dc" providerId="ADAL" clId="{5C5302E1-AE23-4C4E-A2C9-C32D17480E29}" dt="2025-06-03T11:39:06.825" v="372" actId="790"/>
            <ac:spMkLst>
              <pc:docMk/>
              <pc:sldMasterMk cId="840446445" sldId="2147483648"/>
              <pc:sldLayoutMk cId="2510155318" sldId="2147483665"/>
              <ac:spMk id="14" creationId="{03962E5E-BFCD-8ECD-CB94-B64725D358D8}"/>
            </ac:spMkLst>
          </pc:spChg>
          <pc:spChg chg="mod">
            <ac:chgData name="Christian Haug-Moberg" userId="69af06e0-b486-4ca8-9e38-65cc3982b0dc" providerId="ADAL" clId="{5C5302E1-AE23-4C4E-A2C9-C32D17480E29}" dt="2025-06-03T11:39:06.809" v="364" actId="790"/>
            <ac:spMkLst>
              <pc:docMk/>
              <pc:sldMasterMk cId="840446445" sldId="2147483648"/>
              <pc:sldLayoutMk cId="2510155318" sldId="2147483665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841" v="383" actId="790"/>
          <pc:sldLayoutMkLst>
            <pc:docMk/>
            <pc:sldMasterMk cId="840446445" sldId="2147483648"/>
            <pc:sldLayoutMk cId="3626338314" sldId="2147483667"/>
          </pc:sldLayoutMkLst>
          <pc:spChg chg="mod">
            <ac:chgData name="Christian Haug-Moberg" userId="69af06e0-b486-4ca8-9e38-65cc3982b0dc" providerId="ADAL" clId="{5C5302E1-AE23-4C4E-A2C9-C32D17480E29}" dt="2025-06-03T11:39:06.841" v="382" actId="790"/>
            <ac:spMkLst>
              <pc:docMk/>
              <pc:sldMasterMk cId="840446445" sldId="2147483648"/>
              <pc:sldLayoutMk cId="3626338314" sldId="2147483667"/>
              <ac:spMk id="2" creationId="{AB439903-5BC9-16DF-DF97-FB14C289E234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80" actId="790"/>
            <ac:spMkLst>
              <pc:docMk/>
              <pc:sldMasterMk cId="840446445" sldId="2147483648"/>
              <pc:sldLayoutMk cId="3626338314" sldId="2147483667"/>
              <ac:spMk id="3" creationId="{81DBD636-F0D6-C933-F03A-6BDD4B53B2E4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83" actId="790"/>
            <ac:spMkLst>
              <pc:docMk/>
              <pc:sldMasterMk cId="840446445" sldId="2147483648"/>
              <pc:sldLayoutMk cId="3626338314" sldId="2147483667"/>
              <ac:spMk id="5" creationId="{559DE05E-6709-2717-D686-2544B1D84362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76" actId="790"/>
            <ac:spMkLst>
              <pc:docMk/>
              <pc:sldMasterMk cId="840446445" sldId="2147483648"/>
              <pc:sldLayoutMk cId="3626338314" sldId="2147483667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77" actId="790"/>
            <ac:spMkLst>
              <pc:docMk/>
              <pc:sldMasterMk cId="840446445" sldId="2147483648"/>
              <pc:sldLayoutMk cId="3626338314" sldId="2147483667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78" actId="790"/>
            <ac:spMkLst>
              <pc:docMk/>
              <pc:sldMasterMk cId="840446445" sldId="2147483648"/>
              <pc:sldLayoutMk cId="3626338314" sldId="2147483667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81" actId="790"/>
            <ac:spMkLst>
              <pc:docMk/>
              <pc:sldMasterMk cId="840446445" sldId="2147483648"/>
              <pc:sldLayoutMk cId="3626338314" sldId="2147483667"/>
              <ac:spMk id="9" creationId="{C214C28C-B2F8-9F43-3AD2-1B864043ABEB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79" actId="790"/>
            <ac:spMkLst>
              <pc:docMk/>
              <pc:sldMasterMk cId="840446445" sldId="2147483648"/>
              <pc:sldLayoutMk cId="3626338314" sldId="2147483667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75" actId="790"/>
            <ac:spMkLst>
              <pc:docMk/>
              <pc:sldMasterMk cId="840446445" sldId="2147483648"/>
              <pc:sldLayoutMk cId="3626338314" sldId="2147483667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858" v="390" actId="790"/>
          <pc:sldLayoutMkLst>
            <pc:docMk/>
            <pc:sldMasterMk cId="840446445" sldId="2147483648"/>
            <pc:sldLayoutMk cId="3433936969" sldId="2147483669"/>
          </pc:sldLayoutMkLst>
          <pc:spChg chg="mod">
            <ac:chgData name="Christian Haug-Moberg" userId="69af06e0-b486-4ca8-9e38-65cc3982b0dc" providerId="ADAL" clId="{5C5302E1-AE23-4C4E-A2C9-C32D17480E29}" dt="2025-06-03T11:39:06.858" v="390" actId="790"/>
            <ac:spMkLst>
              <pc:docMk/>
              <pc:sldMasterMk cId="840446445" sldId="2147483648"/>
              <pc:sldLayoutMk cId="3433936969" sldId="2147483669"/>
              <ac:spMk id="2" creationId="{E70095CA-F5A0-C912-EFE4-F48E163E3702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89" actId="790"/>
            <ac:spMkLst>
              <pc:docMk/>
              <pc:sldMasterMk cId="840446445" sldId="2147483648"/>
              <pc:sldLayoutMk cId="3433936969" sldId="2147483669"/>
              <ac:spMk id="3" creationId="{56F63BDE-F9FC-8076-C868-3083ACDD2C11}"/>
            </ac:spMkLst>
          </pc:spChg>
          <pc:spChg chg="mod">
            <ac:chgData name="Christian Haug-Moberg" userId="69af06e0-b486-4ca8-9e38-65cc3982b0dc" providerId="ADAL" clId="{5C5302E1-AE23-4C4E-A2C9-C32D17480E29}" dt="2025-06-03T11:39:06.856" v="385" actId="790"/>
            <ac:spMkLst>
              <pc:docMk/>
              <pc:sldMasterMk cId="840446445" sldId="2147483648"/>
              <pc:sldLayoutMk cId="3433936969" sldId="2147483669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86" actId="790"/>
            <ac:spMkLst>
              <pc:docMk/>
              <pc:sldMasterMk cId="840446445" sldId="2147483648"/>
              <pc:sldLayoutMk cId="3433936969" sldId="2147483669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87" actId="790"/>
            <ac:spMkLst>
              <pc:docMk/>
              <pc:sldMasterMk cId="840446445" sldId="2147483648"/>
              <pc:sldLayoutMk cId="3433936969" sldId="2147483669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88" actId="790"/>
            <ac:spMkLst>
              <pc:docMk/>
              <pc:sldMasterMk cId="840446445" sldId="2147483648"/>
              <pc:sldLayoutMk cId="3433936969" sldId="2147483669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5C5302E1-AE23-4C4E-A2C9-C32D17480E29}" dt="2025-06-03T11:39:06.841" v="384" actId="790"/>
            <ac:spMkLst>
              <pc:docMk/>
              <pc:sldMasterMk cId="840446445" sldId="2147483648"/>
              <pc:sldLayoutMk cId="3433936969" sldId="214748366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872" v="399" actId="790"/>
          <pc:sldLayoutMkLst>
            <pc:docMk/>
            <pc:sldMasterMk cId="840446445" sldId="2147483648"/>
            <pc:sldLayoutMk cId="902686500" sldId="2147483670"/>
          </pc:sldLayoutMkLst>
          <pc:spChg chg="mod">
            <ac:chgData name="Christian Haug-Moberg" userId="69af06e0-b486-4ca8-9e38-65cc3982b0dc" providerId="ADAL" clId="{5C5302E1-AE23-4C4E-A2C9-C32D17480E29}" dt="2025-06-03T11:39:06.872" v="396" actId="790"/>
            <ac:spMkLst>
              <pc:docMk/>
              <pc:sldMasterMk cId="840446445" sldId="2147483648"/>
              <pc:sldLayoutMk cId="902686500" sldId="2147483670"/>
              <ac:spMk id="2" creationId="{E5A24324-7470-FFF5-E8EE-65760CFE5FCB}"/>
            </ac:spMkLst>
          </pc:spChg>
          <pc:spChg chg="mod">
            <ac:chgData name="Christian Haug-Moberg" userId="69af06e0-b486-4ca8-9e38-65cc3982b0dc" providerId="ADAL" clId="{5C5302E1-AE23-4C4E-A2C9-C32D17480E29}" dt="2025-06-03T11:39:06.872" v="397" actId="790"/>
            <ac:spMkLst>
              <pc:docMk/>
              <pc:sldMasterMk cId="840446445" sldId="2147483648"/>
              <pc:sldLayoutMk cId="902686500" sldId="2147483670"/>
              <ac:spMk id="4" creationId="{2BDF2146-8B23-01EA-46B4-BAED94DCBC84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92" actId="790"/>
            <ac:spMkLst>
              <pc:docMk/>
              <pc:sldMasterMk cId="840446445" sldId="2147483648"/>
              <pc:sldLayoutMk cId="902686500" sldId="2147483670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93" actId="790"/>
            <ac:spMkLst>
              <pc:docMk/>
              <pc:sldMasterMk cId="840446445" sldId="2147483648"/>
              <pc:sldLayoutMk cId="902686500" sldId="2147483670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94" actId="790"/>
            <ac:spMkLst>
              <pc:docMk/>
              <pc:sldMasterMk cId="840446445" sldId="2147483648"/>
              <pc:sldLayoutMk cId="902686500" sldId="2147483670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5C5302E1-AE23-4C4E-A2C9-C32D17480E29}" dt="2025-06-03T11:39:06.872" v="398" actId="790"/>
            <ac:spMkLst>
              <pc:docMk/>
              <pc:sldMasterMk cId="840446445" sldId="2147483648"/>
              <pc:sldLayoutMk cId="902686500" sldId="2147483670"/>
              <ac:spMk id="9" creationId="{BE64BD10-66A6-062E-ADEF-0DE50D7A30BF}"/>
            </ac:spMkLst>
          </pc:spChg>
          <pc:spChg chg="mod">
            <ac:chgData name="Christian Haug-Moberg" userId="69af06e0-b486-4ca8-9e38-65cc3982b0dc" providerId="ADAL" clId="{5C5302E1-AE23-4C4E-A2C9-C32D17480E29}" dt="2025-06-03T11:39:06.872" v="399" actId="790"/>
            <ac:spMkLst>
              <pc:docMk/>
              <pc:sldMasterMk cId="840446445" sldId="2147483648"/>
              <pc:sldLayoutMk cId="902686500" sldId="2147483670"/>
              <ac:spMk id="10" creationId="{764ECB0B-A2D4-A747-C54C-150BEA317F86}"/>
            </ac:spMkLst>
          </pc:spChg>
          <pc:spChg chg="mod">
            <ac:chgData name="Christian Haug-Moberg" userId="69af06e0-b486-4ca8-9e38-65cc3982b0dc" providerId="ADAL" clId="{5C5302E1-AE23-4C4E-A2C9-C32D17480E29}" dt="2025-06-03T11:39:06.872" v="395" actId="790"/>
            <ac:spMkLst>
              <pc:docMk/>
              <pc:sldMasterMk cId="840446445" sldId="2147483648"/>
              <pc:sldLayoutMk cId="902686500" sldId="2147483670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5C5302E1-AE23-4C4E-A2C9-C32D17480E29}" dt="2025-06-03T11:39:06.858" v="391" actId="790"/>
            <ac:spMkLst>
              <pc:docMk/>
              <pc:sldMasterMk cId="840446445" sldId="2147483648"/>
              <pc:sldLayoutMk cId="902686500" sldId="2147483670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888" v="410" actId="790"/>
          <pc:sldLayoutMkLst>
            <pc:docMk/>
            <pc:sldMasterMk cId="840446445" sldId="2147483648"/>
            <pc:sldLayoutMk cId="32536041" sldId="2147483671"/>
          </pc:sldLayoutMkLst>
          <pc:spChg chg="mod">
            <ac:chgData name="Christian Haug-Moberg" userId="69af06e0-b486-4ca8-9e38-65cc3982b0dc" providerId="ADAL" clId="{5C5302E1-AE23-4C4E-A2C9-C32D17480E29}" dt="2025-06-03T11:39:06.888" v="404" actId="790"/>
            <ac:spMkLst>
              <pc:docMk/>
              <pc:sldMasterMk cId="840446445" sldId="2147483648"/>
              <pc:sldLayoutMk cId="32536041" sldId="2147483671"/>
              <ac:spMk id="2" creationId="{14BD6BB4-F88D-FF8E-E050-364A69220EB3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05" actId="790"/>
            <ac:spMkLst>
              <pc:docMk/>
              <pc:sldMasterMk cId="840446445" sldId="2147483648"/>
              <pc:sldLayoutMk cId="32536041" sldId="2147483671"/>
              <ac:spMk id="4" creationId="{98EA10C7-C95A-DD61-30ED-FDBE3D2CADC7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07" actId="790"/>
            <ac:spMkLst>
              <pc:docMk/>
              <pc:sldMasterMk cId="840446445" sldId="2147483648"/>
              <pc:sldLayoutMk cId="32536041" sldId="2147483671"/>
              <ac:spMk id="5" creationId="{7196379D-7154-0E87-9475-47CA6FB74FDB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06" actId="790"/>
            <ac:spMkLst>
              <pc:docMk/>
              <pc:sldMasterMk cId="840446445" sldId="2147483648"/>
              <pc:sldLayoutMk cId="32536041" sldId="2147483671"/>
              <ac:spMk id="6" creationId="{31E4DE4B-19BF-9405-151F-D220A6C10FC4}"/>
            </ac:spMkLst>
          </pc:spChg>
          <pc:spChg chg="mod">
            <ac:chgData name="Christian Haug-Moberg" userId="69af06e0-b486-4ca8-9e38-65cc3982b0dc" providerId="ADAL" clId="{5C5302E1-AE23-4C4E-A2C9-C32D17480E29}" dt="2025-06-03T11:39:06.872" v="401" actId="790"/>
            <ac:spMkLst>
              <pc:docMk/>
              <pc:sldMasterMk cId="840446445" sldId="2147483648"/>
              <pc:sldLayoutMk cId="32536041" sldId="2147483671"/>
              <ac:spMk id="7" creationId="{C062A300-EFA2-700C-01B9-9E0EFF5221C2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08" actId="790"/>
            <ac:spMkLst>
              <pc:docMk/>
              <pc:sldMasterMk cId="840446445" sldId="2147483648"/>
              <pc:sldLayoutMk cId="32536041" sldId="2147483671"/>
              <ac:spMk id="8" creationId="{3CD64FE9-2F85-F10B-20A3-97AF8E275649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09" actId="790"/>
            <ac:spMkLst>
              <pc:docMk/>
              <pc:sldMasterMk cId="840446445" sldId="2147483648"/>
              <pc:sldLayoutMk cId="32536041" sldId="2147483671"/>
              <ac:spMk id="9" creationId="{1D5AD328-4900-BE5F-997D-4BE334EB97CB}"/>
            </ac:spMkLst>
          </pc:spChg>
          <pc:spChg chg="mod">
            <ac:chgData name="Christian Haug-Moberg" userId="69af06e0-b486-4ca8-9e38-65cc3982b0dc" providerId="ADAL" clId="{5C5302E1-AE23-4C4E-A2C9-C32D17480E29}" dt="2025-06-03T11:39:06.872" v="402" actId="790"/>
            <ac:spMkLst>
              <pc:docMk/>
              <pc:sldMasterMk cId="840446445" sldId="2147483648"/>
              <pc:sldLayoutMk cId="32536041" sldId="2147483671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10" actId="790"/>
            <ac:spMkLst>
              <pc:docMk/>
              <pc:sldMasterMk cId="840446445" sldId="2147483648"/>
              <pc:sldLayoutMk cId="32536041" sldId="2147483671"/>
              <ac:spMk id="11" creationId="{849314D8-707A-3670-3419-FF06875DB0CA}"/>
            </ac:spMkLst>
          </pc:spChg>
          <pc:spChg chg="mod">
            <ac:chgData name="Christian Haug-Moberg" userId="69af06e0-b486-4ca8-9e38-65cc3982b0dc" providerId="ADAL" clId="{5C5302E1-AE23-4C4E-A2C9-C32D17480E29}" dt="2025-06-03T11:39:06.872" v="400" actId="790"/>
            <ac:spMkLst>
              <pc:docMk/>
              <pc:sldMasterMk cId="840446445" sldId="2147483648"/>
              <pc:sldLayoutMk cId="32536041" sldId="2147483671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03" actId="790"/>
            <ac:spMkLst>
              <pc:docMk/>
              <pc:sldMasterMk cId="840446445" sldId="2147483648"/>
              <pc:sldLayoutMk cId="32536041" sldId="2147483671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04" v="420" actId="790"/>
          <pc:sldLayoutMkLst>
            <pc:docMk/>
            <pc:sldMasterMk cId="840446445" sldId="2147483648"/>
            <pc:sldLayoutMk cId="1043434233" sldId="2147483672"/>
          </pc:sldLayoutMkLst>
          <pc:spChg chg="mod">
            <ac:chgData name="Christian Haug-Moberg" userId="69af06e0-b486-4ca8-9e38-65cc3982b0dc" providerId="ADAL" clId="{5C5302E1-AE23-4C4E-A2C9-C32D17480E29}" dt="2025-06-03T11:39:06.904" v="415" actId="790"/>
            <ac:spMkLst>
              <pc:docMk/>
              <pc:sldMasterMk cId="840446445" sldId="2147483648"/>
              <pc:sldLayoutMk cId="1043434233" sldId="2147483672"/>
              <ac:spMk id="2" creationId="{AFDA2A8D-AA1F-29E2-1305-94352C1E7058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16" actId="790"/>
            <ac:spMkLst>
              <pc:docMk/>
              <pc:sldMasterMk cId="840446445" sldId="2147483648"/>
              <pc:sldLayoutMk cId="1043434233" sldId="2147483672"/>
              <ac:spMk id="3" creationId="{FC24A474-4B81-903B-BC54-A6B7C99872DF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18" actId="790"/>
            <ac:spMkLst>
              <pc:docMk/>
              <pc:sldMasterMk cId="840446445" sldId="2147483648"/>
              <pc:sldLayoutMk cId="1043434233" sldId="2147483672"/>
              <ac:spMk id="4" creationId="{AA3CEBD3-D184-4FBA-816D-532ABEED9135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17" actId="790"/>
            <ac:spMkLst>
              <pc:docMk/>
              <pc:sldMasterMk cId="840446445" sldId="2147483648"/>
              <pc:sldLayoutMk cId="1043434233" sldId="2147483672"/>
              <ac:spMk id="5" creationId="{3C353EB1-0A03-8593-E1B9-67A699F5319C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19" actId="790"/>
            <ac:spMkLst>
              <pc:docMk/>
              <pc:sldMasterMk cId="840446445" sldId="2147483648"/>
              <pc:sldLayoutMk cId="1043434233" sldId="2147483672"/>
              <ac:spMk id="6" creationId="{EB6B29B3-0B61-26ED-E21A-5E6579FB3B63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12" actId="790"/>
            <ac:spMkLst>
              <pc:docMk/>
              <pc:sldMasterMk cId="840446445" sldId="2147483648"/>
              <pc:sldLayoutMk cId="1043434233" sldId="2147483672"/>
              <ac:spMk id="7" creationId="{C062A300-EFA2-700C-01B9-9E0EFF5221C2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20" actId="790"/>
            <ac:spMkLst>
              <pc:docMk/>
              <pc:sldMasterMk cId="840446445" sldId="2147483648"/>
              <pc:sldLayoutMk cId="1043434233" sldId="2147483672"/>
              <ac:spMk id="8" creationId="{4883290B-3F0D-705D-F38B-FE9CEDF85FAA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13" actId="790"/>
            <ac:spMkLst>
              <pc:docMk/>
              <pc:sldMasterMk cId="840446445" sldId="2147483648"/>
              <pc:sldLayoutMk cId="1043434233" sldId="2147483672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5C5302E1-AE23-4C4E-A2C9-C32D17480E29}" dt="2025-06-03T11:39:06.888" v="411" actId="790"/>
            <ac:spMkLst>
              <pc:docMk/>
              <pc:sldMasterMk cId="840446445" sldId="2147483648"/>
              <pc:sldLayoutMk cId="1043434233" sldId="2147483672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14" actId="790"/>
            <ac:spMkLst>
              <pc:docMk/>
              <pc:sldMasterMk cId="840446445" sldId="2147483648"/>
              <pc:sldLayoutMk cId="1043434233" sldId="2147483672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20" v="427" actId="790"/>
          <pc:sldLayoutMkLst>
            <pc:docMk/>
            <pc:sldMasterMk cId="840446445" sldId="2147483648"/>
            <pc:sldLayoutMk cId="421036515" sldId="2147483673"/>
          </pc:sldLayoutMkLst>
          <pc:spChg chg="mod">
            <ac:chgData name="Christian Haug-Moberg" userId="69af06e0-b486-4ca8-9e38-65cc3982b0dc" providerId="ADAL" clId="{5C5302E1-AE23-4C4E-A2C9-C32D17480E29}" dt="2025-06-03T11:39:06.920" v="423" actId="790"/>
            <ac:spMkLst>
              <pc:docMk/>
              <pc:sldMasterMk cId="840446445" sldId="2147483648"/>
              <pc:sldLayoutMk cId="421036515" sldId="2147483673"/>
              <ac:spMk id="2" creationId="{EE0E90AF-803D-2453-4234-AADB1F6230C7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26" actId="790"/>
            <ac:spMkLst>
              <pc:docMk/>
              <pc:sldMasterMk cId="840446445" sldId="2147483648"/>
              <pc:sldLayoutMk cId="421036515" sldId="2147483673"/>
              <ac:spMk id="4" creationId="{0949CA3B-FF86-007D-F8D2-FBAA5013A120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24" actId="790"/>
            <ac:spMkLst>
              <pc:docMk/>
              <pc:sldMasterMk cId="840446445" sldId="2147483648"/>
              <pc:sldLayoutMk cId="421036515" sldId="2147483673"/>
              <ac:spMk id="5" creationId="{EE4316C0-5D47-7827-4A8A-8B1CA5DE7BBC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27" actId="790"/>
            <ac:spMkLst>
              <pc:docMk/>
              <pc:sldMasterMk cId="840446445" sldId="2147483648"/>
              <pc:sldLayoutMk cId="421036515" sldId="2147483673"/>
              <ac:spMk id="6" creationId="{56BD3ACE-A274-4946-2A6E-7CDF2C8FF6AC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25" actId="790"/>
            <ac:spMkLst>
              <pc:docMk/>
              <pc:sldMasterMk cId="840446445" sldId="2147483648"/>
              <pc:sldLayoutMk cId="421036515" sldId="2147483673"/>
              <ac:spMk id="7" creationId="{07B6FB0F-3580-E252-274A-C18F8775FFC5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22" actId="790"/>
            <ac:spMkLst>
              <pc:docMk/>
              <pc:sldMasterMk cId="840446445" sldId="2147483648"/>
              <pc:sldLayoutMk cId="421036515" sldId="2147483673"/>
              <ac:spMk id="14" creationId="{DFC7E142-B47D-80A5-0BA2-2286EFF50AEC}"/>
            </ac:spMkLst>
          </pc:spChg>
          <pc:spChg chg="mod">
            <ac:chgData name="Christian Haug-Moberg" userId="69af06e0-b486-4ca8-9e38-65cc3982b0dc" providerId="ADAL" clId="{5C5302E1-AE23-4C4E-A2C9-C32D17480E29}" dt="2025-06-03T11:39:06.904" v="421" actId="790"/>
            <ac:spMkLst>
              <pc:docMk/>
              <pc:sldMasterMk cId="840446445" sldId="2147483648"/>
              <pc:sldLayoutMk cId="421036515" sldId="2147483673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35" v="434" actId="790"/>
          <pc:sldLayoutMkLst>
            <pc:docMk/>
            <pc:sldMasterMk cId="840446445" sldId="2147483648"/>
            <pc:sldLayoutMk cId="3446595903" sldId="2147483674"/>
          </pc:sldLayoutMkLst>
          <pc:spChg chg="mod">
            <ac:chgData name="Christian Haug-Moberg" userId="69af06e0-b486-4ca8-9e38-65cc3982b0dc" providerId="ADAL" clId="{5C5302E1-AE23-4C4E-A2C9-C32D17480E29}" dt="2025-06-03T11:39:06.920" v="430" actId="790"/>
            <ac:spMkLst>
              <pc:docMk/>
              <pc:sldMasterMk cId="840446445" sldId="2147483648"/>
              <pc:sldLayoutMk cId="3446595903" sldId="2147483674"/>
              <ac:spMk id="2" creationId="{1B080919-3983-1D1B-2B94-5AB3DF2C3693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33" actId="790"/>
            <ac:spMkLst>
              <pc:docMk/>
              <pc:sldMasterMk cId="840446445" sldId="2147483648"/>
              <pc:sldLayoutMk cId="3446595903" sldId="2147483674"/>
              <ac:spMk id="4" creationId="{969CB4D8-5DD1-66D9-5A61-1140371ED458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31" actId="790"/>
            <ac:spMkLst>
              <pc:docMk/>
              <pc:sldMasterMk cId="840446445" sldId="2147483648"/>
              <pc:sldLayoutMk cId="3446595903" sldId="2147483674"/>
              <ac:spMk id="5" creationId="{49EF7D61-A80B-3C8B-A51E-DCE4B62F73F9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34" actId="790"/>
            <ac:spMkLst>
              <pc:docMk/>
              <pc:sldMasterMk cId="840446445" sldId="2147483648"/>
              <pc:sldLayoutMk cId="3446595903" sldId="2147483674"/>
              <ac:spMk id="6" creationId="{36AD381E-B37C-3F37-48EA-5BA99EA195E3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32" actId="790"/>
            <ac:spMkLst>
              <pc:docMk/>
              <pc:sldMasterMk cId="840446445" sldId="2147483648"/>
              <pc:sldLayoutMk cId="3446595903" sldId="2147483674"/>
              <ac:spMk id="7" creationId="{FBA23FA0-765B-00D8-D609-5F468E628BAF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29" actId="790"/>
            <ac:spMkLst>
              <pc:docMk/>
              <pc:sldMasterMk cId="840446445" sldId="2147483648"/>
              <pc:sldLayoutMk cId="3446595903" sldId="2147483674"/>
              <ac:spMk id="8" creationId="{9858AD98-FA54-0C0C-61DF-81D51EE7B213}"/>
            </ac:spMkLst>
          </pc:spChg>
          <pc:spChg chg="mod">
            <ac:chgData name="Christian Haug-Moberg" userId="69af06e0-b486-4ca8-9e38-65cc3982b0dc" providerId="ADAL" clId="{5C5302E1-AE23-4C4E-A2C9-C32D17480E29}" dt="2025-06-03T11:39:06.920" v="428" actId="790"/>
            <ac:spMkLst>
              <pc:docMk/>
              <pc:sldMasterMk cId="840446445" sldId="2147483648"/>
              <pc:sldLayoutMk cId="3446595903" sldId="2147483674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35" v="440" actId="790"/>
          <pc:sldLayoutMkLst>
            <pc:docMk/>
            <pc:sldMasterMk cId="840446445" sldId="2147483648"/>
            <pc:sldLayoutMk cId="3143317883" sldId="2147483675"/>
          </pc:sldLayoutMkLst>
          <pc:spChg chg="mod">
            <ac:chgData name="Christian Haug-Moberg" userId="69af06e0-b486-4ca8-9e38-65cc3982b0dc" providerId="ADAL" clId="{5C5302E1-AE23-4C4E-A2C9-C32D17480E29}" dt="2025-06-03T11:39:06.935" v="436" actId="790"/>
            <ac:spMkLst>
              <pc:docMk/>
              <pc:sldMasterMk cId="840446445" sldId="2147483648"/>
              <pc:sldLayoutMk cId="3143317883" sldId="2147483675"/>
              <ac:spMk id="2" creationId="{2E4E7708-CD97-313D-1C09-D31AAF5307BA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39" actId="790"/>
            <ac:spMkLst>
              <pc:docMk/>
              <pc:sldMasterMk cId="840446445" sldId="2147483648"/>
              <pc:sldLayoutMk cId="3143317883" sldId="2147483675"/>
              <ac:spMk id="3" creationId="{579697D2-48EC-9B5F-B6FC-578BE2A2B1D1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37" actId="790"/>
            <ac:spMkLst>
              <pc:docMk/>
              <pc:sldMasterMk cId="840446445" sldId="2147483648"/>
              <pc:sldLayoutMk cId="3143317883" sldId="2147483675"/>
              <ac:spMk id="4" creationId="{E69647A2-9DE2-CEE7-789B-D7DD95ED729C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38" actId="790"/>
            <ac:spMkLst>
              <pc:docMk/>
              <pc:sldMasterMk cId="840446445" sldId="2147483648"/>
              <pc:sldLayoutMk cId="3143317883" sldId="2147483675"/>
              <ac:spMk id="7" creationId="{0D6E58DA-4F44-18C0-8A1E-D49F1D022921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40" actId="790"/>
            <ac:spMkLst>
              <pc:docMk/>
              <pc:sldMasterMk cId="840446445" sldId="2147483648"/>
              <pc:sldLayoutMk cId="3143317883" sldId="2147483675"/>
              <ac:spMk id="8" creationId="{E01CF69A-8BDB-64F3-3D90-ACD82D3B6D86}"/>
            </ac:spMkLst>
          </pc:spChg>
          <pc:spChg chg="mod">
            <ac:chgData name="Christian Haug-Moberg" userId="69af06e0-b486-4ca8-9e38-65cc3982b0dc" providerId="ADAL" clId="{5C5302E1-AE23-4C4E-A2C9-C32D17480E29}" dt="2025-06-03T11:39:06.935" v="435" actId="790"/>
            <ac:spMkLst>
              <pc:docMk/>
              <pc:sldMasterMk cId="840446445" sldId="2147483648"/>
              <pc:sldLayoutMk cId="3143317883" sldId="2147483675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59" v="446" actId="790"/>
          <pc:sldLayoutMkLst>
            <pc:docMk/>
            <pc:sldMasterMk cId="840446445" sldId="2147483648"/>
            <pc:sldLayoutMk cId="1335408860" sldId="2147483676"/>
          </pc:sldLayoutMkLst>
          <pc:spChg chg="mod">
            <ac:chgData name="Christian Haug-Moberg" userId="69af06e0-b486-4ca8-9e38-65cc3982b0dc" providerId="ADAL" clId="{5C5302E1-AE23-4C4E-A2C9-C32D17480E29}" dt="2025-06-03T11:39:06.959" v="445" actId="790"/>
            <ac:spMkLst>
              <pc:docMk/>
              <pc:sldMasterMk cId="840446445" sldId="2147483648"/>
              <pc:sldLayoutMk cId="1335408860" sldId="2147483676"/>
              <ac:spMk id="2" creationId="{54B19244-1F4E-3F45-17BE-54BBF21B8822}"/>
            </ac:spMkLst>
          </pc:spChg>
          <pc:spChg chg="mod">
            <ac:chgData name="Christian Haug-Moberg" userId="69af06e0-b486-4ca8-9e38-65cc3982b0dc" providerId="ADAL" clId="{5C5302E1-AE23-4C4E-A2C9-C32D17480E29}" dt="2025-06-03T11:39:06.951" v="442" actId="790"/>
            <ac:spMkLst>
              <pc:docMk/>
              <pc:sldMasterMk cId="840446445" sldId="2147483648"/>
              <pc:sldLayoutMk cId="1335408860" sldId="2147483676"/>
              <ac:spMk id="4" creationId="{F054B1D7-63C9-805D-236F-AE310616B767}"/>
            </ac:spMkLst>
          </pc:spChg>
          <pc:spChg chg="mod">
            <ac:chgData name="Christian Haug-Moberg" userId="69af06e0-b486-4ca8-9e38-65cc3982b0dc" providerId="ADAL" clId="{5C5302E1-AE23-4C4E-A2C9-C32D17480E29}" dt="2025-06-03T11:39:06.951" v="443" actId="790"/>
            <ac:spMkLst>
              <pc:docMk/>
              <pc:sldMasterMk cId="840446445" sldId="2147483648"/>
              <pc:sldLayoutMk cId="1335408860" sldId="2147483676"/>
              <ac:spMk id="5" creationId="{212D04EF-6772-6FC9-AB08-43E880B17A05}"/>
            </ac:spMkLst>
          </pc:spChg>
          <pc:spChg chg="mod">
            <ac:chgData name="Christian Haug-Moberg" userId="69af06e0-b486-4ca8-9e38-65cc3982b0dc" providerId="ADAL" clId="{5C5302E1-AE23-4C4E-A2C9-C32D17480E29}" dt="2025-06-03T11:39:06.959" v="446" actId="790"/>
            <ac:spMkLst>
              <pc:docMk/>
              <pc:sldMasterMk cId="840446445" sldId="2147483648"/>
              <pc:sldLayoutMk cId="1335408860" sldId="2147483676"/>
              <ac:spMk id="7" creationId="{366D508E-AFF4-C31B-0762-08F389FB36AA}"/>
            </ac:spMkLst>
          </pc:spChg>
          <pc:spChg chg="mod">
            <ac:chgData name="Christian Haug-Moberg" userId="69af06e0-b486-4ca8-9e38-65cc3982b0dc" providerId="ADAL" clId="{5C5302E1-AE23-4C4E-A2C9-C32D17480E29}" dt="2025-06-03T11:39:06.959" v="444" actId="790"/>
            <ac:spMkLst>
              <pc:docMk/>
              <pc:sldMasterMk cId="840446445" sldId="2147483648"/>
              <pc:sldLayoutMk cId="1335408860" sldId="2147483676"/>
              <ac:spMk id="8" creationId="{981BD5F7-727E-C9A7-B48D-44944D75370B}"/>
            </ac:spMkLst>
          </pc:spChg>
          <pc:spChg chg="mod">
            <ac:chgData name="Christian Haug-Moberg" userId="69af06e0-b486-4ca8-9e38-65cc3982b0dc" providerId="ADAL" clId="{5C5302E1-AE23-4C4E-A2C9-C32D17480E29}" dt="2025-06-03T11:39:06.951" v="441" actId="790"/>
            <ac:spMkLst>
              <pc:docMk/>
              <pc:sldMasterMk cId="840446445" sldId="2147483648"/>
              <pc:sldLayoutMk cId="1335408860" sldId="2147483676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67" v="451" actId="790"/>
          <pc:sldLayoutMkLst>
            <pc:docMk/>
            <pc:sldMasterMk cId="840446445" sldId="2147483648"/>
            <pc:sldLayoutMk cId="3857214269" sldId="2147483677"/>
          </pc:sldLayoutMkLst>
          <pc:spChg chg="mod">
            <ac:chgData name="Christian Haug-Moberg" userId="69af06e0-b486-4ca8-9e38-65cc3982b0dc" providerId="ADAL" clId="{5C5302E1-AE23-4C4E-A2C9-C32D17480E29}" dt="2025-06-03T11:39:06.967" v="451" actId="790"/>
            <ac:spMkLst>
              <pc:docMk/>
              <pc:sldMasterMk cId="840446445" sldId="2147483648"/>
              <pc:sldLayoutMk cId="3857214269" sldId="2147483677"/>
              <ac:spMk id="2" creationId="{B8BABE3C-FA39-6D3D-55E8-AACF26609C6D}"/>
            </ac:spMkLst>
          </pc:spChg>
          <pc:spChg chg="mod">
            <ac:chgData name="Christian Haug-Moberg" userId="69af06e0-b486-4ca8-9e38-65cc3982b0dc" providerId="ADAL" clId="{5C5302E1-AE23-4C4E-A2C9-C32D17480E29}" dt="2025-06-03T11:39:06.959" v="447" actId="790"/>
            <ac:spMkLst>
              <pc:docMk/>
              <pc:sldMasterMk cId="840446445" sldId="2147483648"/>
              <pc:sldLayoutMk cId="3857214269" sldId="2147483677"/>
              <ac:spMk id="8" creationId="{F86E7D57-E701-B8F7-C3F7-29E10D318B34}"/>
            </ac:spMkLst>
          </pc:spChg>
          <pc:spChg chg="mod">
            <ac:chgData name="Christian Haug-Moberg" userId="69af06e0-b486-4ca8-9e38-65cc3982b0dc" providerId="ADAL" clId="{5C5302E1-AE23-4C4E-A2C9-C32D17480E29}" dt="2025-06-03T11:39:06.959" v="448" actId="790"/>
            <ac:spMkLst>
              <pc:docMk/>
              <pc:sldMasterMk cId="840446445" sldId="2147483648"/>
              <pc:sldLayoutMk cId="3857214269" sldId="2147483677"/>
              <ac:spMk id="12" creationId="{0B3A636B-A85E-796D-762A-BADDA62EFE9F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49" actId="790"/>
            <ac:spMkLst>
              <pc:docMk/>
              <pc:sldMasterMk cId="840446445" sldId="2147483648"/>
              <pc:sldLayoutMk cId="3857214269" sldId="2147483677"/>
              <ac:spMk id="13" creationId="{2D8C983A-C75F-1F12-99DF-A0A3A19C8181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50" actId="790"/>
            <ac:spMkLst>
              <pc:docMk/>
              <pc:sldMasterMk cId="840446445" sldId="2147483648"/>
              <pc:sldLayoutMk cId="3857214269" sldId="2147483677"/>
              <ac:spMk id="14" creationId="{EBD862D0-7ADC-BD1B-CB80-CACFF67BCAC7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67" v="457" actId="790"/>
          <pc:sldLayoutMkLst>
            <pc:docMk/>
            <pc:sldMasterMk cId="840446445" sldId="2147483648"/>
            <pc:sldLayoutMk cId="1567941294" sldId="2147483678"/>
          </pc:sldLayoutMkLst>
          <pc:spChg chg="mod">
            <ac:chgData name="Christian Haug-Moberg" userId="69af06e0-b486-4ca8-9e38-65cc3982b0dc" providerId="ADAL" clId="{5C5302E1-AE23-4C4E-A2C9-C32D17480E29}" dt="2025-06-03T11:39:06.967" v="456" actId="790"/>
            <ac:spMkLst>
              <pc:docMk/>
              <pc:sldMasterMk cId="840446445" sldId="2147483648"/>
              <pc:sldLayoutMk cId="1567941294" sldId="2147483678"/>
              <ac:spMk id="3" creationId="{1E110B8C-3DEA-96CA-2BF6-0E754B963048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52" actId="790"/>
            <ac:spMkLst>
              <pc:docMk/>
              <pc:sldMasterMk cId="840446445" sldId="2147483648"/>
              <pc:sldLayoutMk cId="1567941294" sldId="2147483678"/>
              <ac:spMk id="4" creationId="{73349D7E-3B55-22B2-F7F2-CA35EAAA31DC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53" actId="790"/>
            <ac:spMkLst>
              <pc:docMk/>
              <pc:sldMasterMk cId="840446445" sldId="2147483648"/>
              <pc:sldLayoutMk cId="1567941294" sldId="2147483678"/>
              <ac:spMk id="5" creationId="{58F9B4AB-7EEB-533B-587B-576AAD2B55D1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57" actId="790"/>
            <ac:spMkLst>
              <pc:docMk/>
              <pc:sldMasterMk cId="840446445" sldId="2147483648"/>
              <pc:sldLayoutMk cId="1567941294" sldId="2147483678"/>
              <ac:spMk id="6" creationId="{63197E24-A188-8E89-C60B-FFE00A4E6767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54" actId="790"/>
            <ac:spMkLst>
              <pc:docMk/>
              <pc:sldMasterMk cId="840446445" sldId="2147483648"/>
              <pc:sldLayoutMk cId="1567941294" sldId="2147483678"/>
              <ac:spMk id="7" creationId="{C6814EA0-0A5F-7755-4C25-F2066EA11AF2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55" actId="790"/>
            <ac:spMkLst>
              <pc:docMk/>
              <pc:sldMasterMk cId="840446445" sldId="2147483648"/>
              <pc:sldLayoutMk cId="1567941294" sldId="2147483678"/>
              <ac:spMk id="8" creationId="{F86E7D57-E701-B8F7-C3F7-29E10D318B34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83" v="466" actId="790"/>
          <pc:sldLayoutMkLst>
            <pc:docMk/>
            <pc:sldMasterMk cId="840446445" sldId="2147483648"/>
            <pc:sldLayoutMk cId="1289955059" sldId="2147483680"/>
          </pc:sldLayoutMkLst>
          <pc:spChg chg="mod">
            <ac:chgData name="Christian Haug-Moberg" userId="69af06e0-b486-4ca8-9e38-65cc3982b0dc" providerId="ADAL" clId="{5C5302E1-AE23-4C4E-A2C9-C32D17480E29}" dt="2025-06-03T11:39:06.983" v="461" actId="790"/>
            <ac:spMkLst>
              <pc:docMk/>
              <pc:sldMasterMk cId="840446445" sldId="2147483648"/>
              <pc:sldLayoutMk cId="1289955059" sldId="2147483680"/>
              <ac:spMk id="2" creationId="{2DF0A2F4-3704-C758-32B4-1D096427983C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62" actId="790"/>
            <ac:spMkLst>
              <pc:docMk/>
              <pc:sldMasterMk cId="840446445" sldId="2147483648"/>
              <pc:sldLayoutMk cId="1289955059" sldId="2147483680"/>
              <ac:spMk id="3" creationId="{95A6F85B-A9D1-46B0-DBD7-51C09879E90F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64" actId="790"/>
            <ac:spMkLst>
              <pc:docMk/>
              <pc:sldMasterMk cId="840446445" sldId="2147483648"/>
              <pc:sldLayoutMk cId="1289955059" sldId="2147483680"/>
              <ac:spMk id="4" creationId="{22C9B166-5FA9-4658-FA1C-2A0F2482E117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63" actId="790"/>
            <ac:spMkLst>
              <pc:docMk/>
              <pc:sldMasterMk cId="840446445" sldId="2147483648"/>
              <pc:sldLayoutMk cId="1289955059" sldId="2147483680"/>
              <ac:spMk id="5" creationId="{BAEFC224-2E2D-C8E5-234A-0B83AD655CBD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65" actId="790"/>
            <ac:spMkLst>
              <pc:docMk/>
              <pc:sldMasterMk cId="840446445" sldId="2147483648"/>
              <pc:sldLayoutMk cId="1289955059" sldId="2147483680"/>
              <ac:spMk id="6" creationId="{4AC7A330-18B8-5881-7F77-BE7B7206838B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66" actId="790"/>
            <ac:spMkLst>
              <pc:docMk/>
              <pc:sldMasterMk cId="840446445" sldId="2147483648"/>
              <pc:sldLayoutMk cId="1289955059" sldId="2147483680"/>
              <ac:spMk id="7" creationId="{EFC4A1E7-1FA1-1D97-07A1-DF5C798F0F8A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59" actId="790"/>
            <ac:spMkLst>
              <pc:docMk/>
              <pc:sldMasterMk cId="840446445" sldId="2147483648"/>
              <pc:sldLayoutMk cId="1289955059" sldId="2147483680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5C5302E1-AE23-4C4E-A2C9-C32D17480E29}" dt="2025-06-03T11:39:06.967" v="458" actId="790"/>
            <ac:spMkLst>
              <pc:docMk/>
              <pc:sldMasterMk cId="840446445" sldId="2147483648"/>
              <pc:sldLayoutMk cId="1289955059" sldId="2147483680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60" actId="790"/>
            <ac:spMkLst>
              <pc:docMk/>
              <pc:sldMasterMk cId="840446445" sldId="2147483648"/>
              <pc:sldLayoutMk cId="1289955059" sldId="2147483680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999" v="475" actId="790"/>
          <pc:sldLayoutMkLst>
            <pc:docMk/>
            <pc:sldMasterMk cId="840446445" sldId="2147483648"/>
            <pc:sldLayoutMk cId="364001311" sldId="2147483681"/>
          </pc:sldLayoutMkLst>
          <pc:spChg chg="mod">
            <ac:chgData name="Christian Haug-Moberg" userId="69af06e0-b486-4ca8-9e38-65cc3982b0dc" providerId="ADAL" clId="{5C5302E1-AE23-4C4E-A2C9-C32D17480E29}" dt="2025-06-03T11:39:06.999" v="470" actId="790"/>
            <ac:spMkLst>
              <pc:docMk/>
              <pc:sldMasterMk cId="840446445" sldId="2147483648"/>
              <pc:sldLayoutMk cId="364001311" sldId="2147483681"/>
              <ac:spMk id="2" creationId="{9D191A59-8C15-8C20-C132-9C1241872930}"/>
            </ac:spMkLst>
          </pc:spChg>
          <pc:spChg chg="mod">
            <ac:chgData name="Christian Haug-Moberg" userId="69af06e0-b486-4ca8-9e38-65cc3982b0dc" providerId="ADAL" clId="{5C5302E1-AE23-4C4E-A2C9-C32D17480E29}" dt="2025-06-03T11:39:06.999" v="471" actId="790"/>
            <ac:spMkLst>
              <pc:docMk/>
              <pc:sldMasterMk cId="840446445" sldId="2147483648"/>
              <pc:sldLayoutMk cId="364001311" sldId="2147483681"/>
              <ac:spMk id="3" creationId="{4C670069-7880-F2B6-87D0-2F09038BF4DF}"/>
            </ac:spMkLst>
          </pc:spChg>
          <pc:spChg chg="mod">
            <ac:chgData name="Christian Haug-Moberg" userId="69af06e0-b486-4ca8-9e38-65cc3982b0dc" providerId="ADAL" clId="{5C5302E1-AE23-4C4E-A2C9-C32D17480E29}" dt="2025-06-03T11:39:06.999" v="473" actId="790"/>
            <ac:spMkLst>
              <pc:docMk/>
              <pc:sldMasterMk cId="840446445" sldId="2147483648"/>
              <pc:sldLayoutMk cId="364001311" sldId="2147483681"/>
              <ac:spMk id="4" creationId="{252BDBF4-C712-6D64-28F2-1EAAD0DCA2C6}"/>
            </ac:spMkLst>
          </pc:spChg>
          <pc:spChg chg="mod">
            <ac:chgData name="Christian Haug-Moberg" userId="69af06e0-b486-4ca8-9e38-65cc3982b0dc" providerId="ADAL" clId="{5C5302E1-AE23-4C4E-A2C9-C32D17480E29}" dt="2025-06-03T11:39:06.999" v="472" actId="790"/>
            <ac:spMkLst>
              <pc:docMk/>
              <pc:sldMasterMk cId="840446445" sldId="2147483648"/>
              <pc:sldLayoutMk cId="364001311" sldId="2147483681"/>
              <ac:spMk id="5" creationId="{A5CC43DB-0E34-3E3B-5071-D9E091F96FDD}"/>
            </ac:spMkLst>
          </pc:spChg>
          <pc:spChg chg="mod">
            <ac:chgData name="Christian Haug-Moberg" userId="69af06e0-b486-4ca8-9e38-65cc3982b0dc" providerId="ADAL" clId="{5C5302E1-AE23-4C4E-A2C9-C32D17480E29}" dt="2025-06-03T11:39:06.999" v="474" actId="790"/>
            <ac:spMkLst>
              <pc:docMk/>
              <pc:sldMasterMk cId="840446445" sldId="2147483648"/>
              <pc:sldLayoutMk cId="364001311" sldId="2147483681"/>
              <ac:spMk id="6" creationId="{D6654E94-2CD7-9B3E-EB28-D8EC4B0C3287}"/>
            </ac:spMkLst>
          </pc:spChg>
          <pc:spChg chg="mod">
            <ac:chgData name="Christian Haug-Moberg" userId="69af06e0-b486-4ca8-9e38-65cc3982b0dc" providerId="ADAL" clId="{5C5302E1-AE23-4C4E-A2C9-C32D17480E29}" dt="2025-06-03T11:39:06.999" v="475" actId="790"/>
            <ac:spMkLst>
              <pc:docMk/>
              <pc:sldMasterMk cId="840446445" sldId="2147483648"/>
              <pc:sldLayoutMk cId="364001311" sldId="2147483681"/>
              <ac:spMk id="7" creationId="{EB7B13C0-DB28-A217-D18C-0B1305EF8BCE}"/>
            </ac:spMkLst>
          </pc:spChg>
          <pc:spChg chg="mod">
            <ac:chgData name="Christian Haug-Moberg" userId="69af06e0-b486-4ca8-9e38-65cc3982b0dc" providerId="ADAL" clId="{5C5302E1-AE23-4C4E-A2C9-C32D17480E29}" dt="2025-06-03T11:39:06.999" v="468" actId="790"/>
            <ac:spMkLst>
              <pc:docMk/>
              <pc:sldMasterMk cId="840446445" sldId="2147483648"/>
              <pc:sldLayoutMk cId="364001311" sldId="2147483681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5C5302E1-AE23-4C4E-A2C9-C32D17480E29}" dt="2025-06-03T11:39:06.983" v="467" actId="790"/>
            <ac:spMkLst>
              <pc:docMk/>
              <pc:sldMasterMk cId="840446445" sldId="2147483648"/>
              <pc:sldLayoutMk cId="364001311" sldId="2147483681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999" v="469" actId="790"/>
            <ac:spMkLst>
              <pc:docMk/>
              <pc:sldMasterMk cId="840446445" sldId="2147483648"/>
              <pc:sldLayoutMk cId="364001311" sldId="2147483681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014" v="484" actId="790"/>
          <pc:sldLayoutMkLst>
            <pc:docMk/>
            <pc:sldMasterMk cId="840446445" sldId="2147483648"/>
            <pc:sldLayoutMk cId="1944852751" sldId="2147483682"/>
          </pc:sldLayoutMkLst>
          <pc:spChg chg="mod">
            <ac:chgData name="Christian Haug-Moberg" userId="69af06e0-b486-4ca8-9e38-65cc3982b0dc" providerId="ADAL" clId="{5C5302E1-AE23-4C4E-A2C9-C32D17480E29}" dt="2025-06-03T11:39:07.014" v="479" actId="790"/>
            <ac:spMkLst>
              <pc:docMk/>
              <pc:sldMasterMk cId="840446445" sldId="2147483648"/>
              <pc:sldLayoutMk cId="1944852751" sldId="2147483682"/>
              <ac:spMk id="2" creationId="{2717D6BA-4296-E14F-3EA0-C6B130399559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80" actId="790"/>
            <ac:spMkLst>
              <pc:docMk/>
              <pc:sldMasterMk cId="840446445" sldId="2147483648"/>
              <pc:sldLayoutMk cId="1944852751" sldId="2147483682"/>
              <ac:spMk id="3" creationId="{DB6C7F7E-E347-5A50-E398-513AFBFAFCF5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82" actId="790"/>
            <ac:spMkLst>
              <pc:docMk/>
              <pc:sldMasterMk cId="840446445" sldId="2147483648"/>
              <pc:sldLayoutMk cId="1944852751" sldId="2147483682"/>
              <ac:spMk id="4" creationId="{DB19399A-29A2-7C77-0D38-1E4F61D296B2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81" actId="790"/>
            <ac:spMkLst>
              <pc:docMk/>
              <pc:sldMasterMk cId="840446445" sldId="2147483648"/>
              <pc:sldLayoutMk cId="1944852751" sldId="2147483682"/>
              <ac:spMk id="5" creationId="{6699B868-1E04-065D-AA3D-7A1B431488FC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83" actId="790"/>
            <ac:spMkLst>
              <pc:docMk/>
              <pc:sldMasterMk cId="840446445" sldId="2147483648"/>
              <pc:sldLayoutMk cId="1944852751" sldId="2147483682"/>
              <ac:spMk id="6" creationId="{F24F1BEA-3033-6369-E57D-F23366A4F03D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84" actId="790"/>
            <ac:spMkLst>
              <pc:docMk/>
              <pc:sldMasterMk cId="840446445" sldId="2147483648"/>
              <pc:sldLayoutMk cId="1944852751" sldId="2147483682"/>
              <ac:spMk id="7" creationId="{A9C647C5-7BD9-37C0-2621-7DABDC3C7F67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77" actId="790"/>
            <ac:spMkLst>
              <pc:docMk/>
              <pc:sldMasterMk cId="840446445" sldId="2147483648"/>
              <pc:sldLayoutMk cId="1944852751" sldId="2147483682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76" actId="790"/>
            <ac:spMkLst>
              <pc:docMk/>
              <pc:sldMasterMk cId="840446445" sldId="2147483648"/>
              <pc:sldLayoutMk cId="1944852751" sldId="2147483682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78" actId="790"/>
            <ac:spMkLst>
              <pc:docMk/>
              <pc:sldMasterMk cId="840446445" sldId="2147483648"/>
              <pc:sldLayoutMk cId="1944852751" sldId="2147483682"/>
              <ac:spMk id="18" creationId="{A8A78FC4-0E74-D43B-C31A-712D7DE8474D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046" v="495" actId="790"/>
          <pc:sldLayoutMkLst>
            <pc:docMk/>
            <pc:sldMasterMk cId="840446445" sldId="2147483648"/>
            <pc:sldLayoutMk cId="195285652" sldId="2147483683"/>
          </pc:sldLayoutMkLst>
          <pc:spChg chg="mod">
            <ac:chgData name="Christian Haug-Moberg" userId="69af06e0-b486-4ca8-9e38-65cc3982b0dc" providerId="ADAL" clId="{5C5302E1-AE23-4C4E-A2C9-C32D17480E29}" dt="2025-06-03T11:39:07.030" v="488" actId="790"/>
            <ac:spMkLst>
              <pc:docMk/>
              <pc:sldMasterMk cId="840446445" sldId="2147483648"/>
              <pc:sldLayoutMk cId="195285652" sldId="2147483683"/>
              <ac:spMk id="2" creationId="{C22C7849-9F5C-0D52-2979-835BEE86BD37}"/>
            </ac:spMkLst>
          </pc:spChg>
          <pc:spChg chg="mod">
            <ac:chgData name="Christian Haug-Moberg" userId="69af06e0-b486-4ca8-9e38-65cc3982b0dc" providerId="ADAL" clId="{5C5302E1-AE23-4C4E-A2C9-C32D17480E29}" dt="2025-06-03T11:39:07.030" v="489" actId="790"/>
            <ac:spMkLst>
              <pc:docMk/>
              <pc:sldMasterMk cId="840446445" sldId="2147483648"/>
              <pc:sldLayoutMk cId="195285652" sldId="2147483683"/>
              <ac:spMk id="4" creationId="{7B407DEE-A474-EB36-C8B0-E4AA7F566043}"/>
            </ac:spMkLst>
          </pc:spChg>
          <pc:spChg chg="mod">
            <ac:chgData name="Christian Haug-Moberg" userId="69af06e0-b486-4ca8-9e38-65cc3982b0dc" providerId="ADAL" clId="{5C5302E1-AE23-4C4E-A2C9-C32D17480E29}" dt="2025-06-03T11:39:07.030" v="490" actId="790"/>
            <ac:spMkLst>
              <pc:docMk/>
              <pc:sldMasterMk cId="840446445" sldId="2147483648"/>
              <pc:sldLayoutMk cId="195285652" sldId="2147483683"/>
              <ac:spMk id="6" creationId="{CECF9E5D-2295-BE76-8331-0205FD743320}"/>
            </ac:spMkLst>
          </pc:spChg>
          <pc:spChg chg="mod">
            <ac:chgData name="Christian Haug-Moberg" userId="69af06e0-b486-4ca8-9e38-65cc3982b0dc" providerId="ADAL" clId="{5C5302E1-AE23-4C4E-A2C9-C32D17480E29}" dt="2025-06-03T11:39:07.030" v="491" actId="790"/>
            <ac:spMkLst>
              <pc:docMk/>
              <pc:sldMasterMk cId="840446445" sldId="2147483648"/>
              <pc:sldLayoutMk cId="195285652" sldId="2147483683"/>
              <ac:spMk id="7" creationId="{9AF39750-EC2E-4BF8-1295-FC4F397F40BB}"/>
            </ac:spMkLst>
          </pc:spChg>
          <pc:spChg chg="mod">
            <ac:chgData name="Christian Haug-Moberg" userId="69af06e0-b486-4ca8-9e38-65cc3982b0dc" providerId="ADAL" clId="{5C5302E1-AE23-4C4E-A2C9-C32D17480E29}" dt="2025-06-03T11:39:07.030" v="493" actId="790"/>
            <ac:spMkLst>
              <pc:docMk/>
              <pc:sldMasterMk cId="840446445" sldId="2147483648"/>
              <pc:sldLayoutMk cId="195285652" sldId="2147483683"/>
              <ac:spMk id="8" creationId="{CF13B21C-62DB-D324-6255-E3EA136C9AD6}"/>
            </ac:spMkLst>
          </pc:spChg>
          <pc:spChg chg="mod">
            <ac:chgData name="Christian Haug-Moberg" userId="69af06e0-b486-4ca8-9e38-65cc3982b0dc" providerId="ADAL" clId="{5C5302E1-AE23-4C4E-A2C9-C32D17480E29}" dt="2025-06-03T11:39:07.046" v="494" actId="790"/>
            <ac:spMkLst>
              <pc:docMk/>
              <pc:sldMasterMk cId="840446445" sldId="2147483648"/>
              <pc:sldLayoutMk cId="195285652" sldId="2147483683"/>
              <ac:spMk id="9" creationId="{89F1DBD3-B2E0-5117-C699-AD8E0B25E58F}"/>
            </ac:spMkLst>
          </pc:spChg>
          <pc:spChg chg="mod">
            <ac:chgData name="Christian Haug-Moberg" userId="69af06e0-b486-4ca8-9e38-65cc3982b0dc" providerId="ADAL" clId="{5C5302E1-AE23-4C4E-A2C9-C32D17480E29}" dt="2025-06-03T11:39:07.030" v="486" actId="790"/>
            <ac:spMkLst>
              <pc:docMk/>
              <pc:sldMasterMk cId="840446445" sldId="2147483648"/>
              <pc:sldLayoutMk cId="195285652" sldId="2147483683"/>
              <ac:spMk id="10" creationId="{1F4B9B6B-9F80-385F-FDC6-19789187E71C}"/>
            </ac:spMkLst>
          </pc:spChg>
          <pc:spChg chg="mod">
            <ac:chgData name="Christian Haug-Moberg" userId="69af06e0-b486-4ca8-9e38-65cc3982b0dc" providerId="ADAL" clId="{5C5302E1-AE23-4C4E-A2C9-C32D17480E29}" dt="2025-06-03T11:39:07.046" v="495" actId="790"/>
            <ac:spMkLst>
              <pc:docMk/>
              <pc:sldMasterMk cId="840446445" sldId="2147483648"/>
              <pc:sldLayoutMk cId="195285652" sldId="2147483683"/>
              <ac:spMk id="11" creationId="{DFB7C1E0-3EC8-F82C-BD1A-52F7D67E6454}"/>
            </ac:spMkLst>
          </pc:spChg>
          <pc:spChg chg="mod">
            <ac:chgData name="Christian Haug-Moberg" userId="69af06e0-b486-4ca8-9e38-65cc3982b0dc" providerId="ADAL" clId="{5C5302E1-AE23-4C4E-A2C9-C32D17480E29}" dt="2025-06-03T11:39:07.030" v="492" actId="790"/>
            <ac:spMkLst>
              <pc:docMk/>
              <pc:sldMasterMk cId="840446445" sldId="2147483648"/>
              <pc:sldLayoutMk cId="195285652" sldId="2147483683"/>
              <ac:spMk id="12" creationId="{DD5CCF20-7741-57A5-DF69-E24E2E803AA3}"/>
            </ac:spMkLst>
          </pc:spChg>
          <pc:spChg chg="mod">
            <ac:chgData name="Christian Haug-Moberg" userId="69af06e0-b486-4ca8-9e38-65cc3982b0dc" providerId="ADAL" clId="{5C5302E1-AE23-4C4E-A2C9-C32D17480E29}" dt="2025-06-03T11:39:07.014" v="485" actId="790"/>
            <ac:spMkLst>
              <pc:docMk/>
              <pc:sldMasterMk cId="840446445" sldId="2147483648"/>
              <pc:sldLayoutMk cId="195285652" sldId="2147483683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7.030" v="487" actId="790"/>
            <ac:spMkLst>
              <pc:docMk/>
              <pc:sldMasterMk cId="840446445" sldId="2147483648"/>
              <pc:sldLayoutMk cId="195285652" sldId="2147483683"/>
              <ac:spMk id="17" creationId="{9780D937-2A59-6BFF-72CE-DC514C76B269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062" v="503" actId="790"/>
          <pc:sldLayoutMkLst>
            <pc:docMk/>
            <pc:sldMasterMk cId="840446445" sldId="2147483648"/>
            <pc:sldLayoutMk cId="157554528" sldId="2147483685"/>
          </pc:sldLayoutMkLst>
          <pc:spChg chg="mod">
            <ac:chgData name="Christian Haug-Moberg" userId="69af06e0-b486-4ca8-9e38-65cc3982b0dc" providerId="ADAL" clId="{5C5302E1-AE23-4C4E-A2C9-C32D17480E29}" dt="2025-06-03T11:39:07.062" v="503" actId="790"/>
            <ac:spMkLst>
              <pc:docMk/>
              <pc:sldMasterMk cId="840446445" sldId="2147483648"/>
              <pc:sldLayoutMk cId="157554528" sldId="2147483685"/>
              <ac:spMk id="2" creationId="{C7086582-3002-40E8-6BBD-56B6D8B9C5DB}"/>
            </ac:spMkLst>
          </pc:spChg>
          <pc:spChg chg="mod">
            <ac:chgData name="Christian Haug-Moberg" userId="69af06e0-b486-4ca8-9e38-65cc3982b0dc" providerId="ADAL" clId="{5C5302E1-AE23-4C4E-A2C9-C32D17480E29}" dt="2025-06-03T11:39:07.046" v="498" actId="790"/>
            <ac:spMkLst>
              <pc:docMk/>
              <pc:sldMasterMk cId="840446445" sldId="2147483648"/>
              <pc:sldLayoutMk cId="157554528" sldId="2147483685"/>
              <ac:spMk id="3" creationId="{A261F359-32FC-C95D-6E40-36EF6B215DA2}"/>
            </ac:spMkLst>
          </pc:spChg>
          <pc:spChg chg="mod">
            <ac:chgData name="Christian Haug-Moberg" userId="69af06e0-b486-4ca8-9e38-65cc3982b0dc" providerId="ADAL" clId="{5C5302E1-AE23-4C4E-A2C9-C32D17480E29}" dt="2025-06-03T11:39:07.059" v="502" actId="790"/>
            <ac:spMkLst>
              <pc:docMk/>
              <pc:sldMasterMk cId="840446445" sldId="2147483648"/>
              <pc:sldLayoutMk cId="157554528" sldId="2147483685"/>
              <ac:spMk id="4" creationId="{CC747936-636A-781F-7F4B-02E1B3AAD495}"/>
            </ac:spMkLst>
          </pc:spChg>
          <pc:spChg chg="mod">
            <ac:chgData name="Christian Haug-Moberg" userId="69af06e0-b486-4ca8-9e38-65cc3982b0dc" providerId="ADAL" clId="{5C5302E1-AE23-4C4E-A2C9-C32D17480E29}" dt="2025-06-03T11:39:07.046" v="499" actId="790"/>
            <ac:spMkLst>
              <pc:docMk/>
              <pc:sldMasterMk cId="840446445" sldId="2147483648"/>
              <pc:sldLayoutMk cId="157554528" sldId="2147483685"/>
              <ac:spMk id="9" creationId="{9FBE8D1E-2A1C-CCA1-B908-BA3DD7D89F8B}"/>
            </ac:spMkLst>
          </pc:spChg>
          <pc:spChg chg="mod">
            <ac:chgData name="Christian Haug-Moberg" userId="69af06e0-b486-4ca8-9e38-65cc3982b0dc" providerId="ADAL" clId="{5C5302E1-AE23-4C4E-A2C9-C32D17480E29}" dt="2025-06-03T11:39:07.046" v="500" actId="790"/>
            <ac:spMkLst>
              <pc:docMk/>
              <pc:sldMasterMk cId="840446445" sldId="2147483648"/>
              <pc:sldLayoutMk cId="157554528" sldId="2147483685"/>
              <ac:spMk id="10" creationId="{1F707B82-47C7-3EB8-D174-700A56E4836C}"/>
            </ac:spMkLst>
          </pc:spChg>
          <pc:spChg chg="mod">
            <ac:chgData name="Christian Haug-Moberg" userId="69af06e0-b486-4ca8-9e38-65cc3982b0dc" providerId="ADAL" clId="{5C5302E1-AE23-4C4E-A2C9-C32D17480E29}" dt="2025-06-03T11:39:07.059" v="501" actId="790"/>
            <ac:spMkLst>
              <pc:docMk/>
              <pc:sldMasterMk cId="840446445" sldId="2147483648"/>
              <pc:sldLayoutMk cId="157554528" sldId="2147483685"/>
              <ac:spMk id="11" creationId="{52E01644-8E2D-2A96-D899-D7AFC1DAFE6F}"/>
            </ac:spMkLst>
          </pc:spChg>
          <pc:spChg chg="mod">
            <ac:chgData name="Christian Haug-Moberg" userId="69af06e0-b486-4ca8-9e38-65cc3982b0dc" providerId="ADAL" clId="{5C5302E1-AE23-4C4E-A2C9-C32D17480E29}" dt="2025-06-03T11:39:07.046" v="497" actId="790"/>
            <ac:spMkLst>
              <pc:docMk/>
              <pc:sldMasterMk cId="840446445" sldId="2147483648"/>
              <pc:sldLayoutMk cId="157554528" sldId="2147483685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5C5302E1-AE23-4C4E-A2C9-C32D17480E29}" dt="2025-06-03T11:39:07.046" v="496" actId="790"/>
            <ac:spMkLst>
              <pc:docMk/>
              <pc:sldMasterMk cId="840446445" sldId="2147483648"/>
              <pc:sldLayoutMk cId="157554528" sldId="2147483685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078" v="517" actId="790"/>
          <pc:sldLayoutMkLst>
            <pc:docMk/>
            <pc:sldMasterMk cId="840446445" sldId="2147483648"/>
            <pc:sldLayoutMk cId="643782967" sldId="2147483686"/>
          </pc:sldLayoutMkLst>
          <pc:spChg chg="mod">
            <ac:chgData name="Christian Haug-Moberg" userId="69af06e0-b486-4ca8-9e38-65cc3982b0dc" providerId="ADAL" clId="{5C5302E1-AE23-4C4E-A2C9-C32D17480E29}" dt="2025-06-03T11:39:07.078" v="517" actId="790"/>
            <ac:spMkLst>
              <pc:docMk/>
              <pc:sldMasterMk cId="840446445" sldId="2147483648"/>
              <pc:sldLayoutMk cId="643782967" sldId="2147483686"/>
              <ac:spMk id="2" creationId="{B829D31A-222A-DF10-84EA-9E1C0B5BEED8}"/>
            </ac:spMkLst>
          </pc:spChg>
          <pc:spChg chg="mod">
            <ac:chgData name="Christian Haug-Moberg" userId="69af06e0-b486-4ca8-9e38-65cc3982b0dc" providerId="ADAL" clId="{5C5302E1-AE23-4C4E-A2C9-C32D17480E29}" dt="2025-06-03T11:39:07.078" v="514" actId="790"/>
            <ac:spMkLst>
              <pc:docMk/>
              <pc:sldMasterMk cId="840446445" sldId="2147483648"/>
              <pc:sldLayoutMk cId="643782967" sldId="2147483686"/>
              <ac:spMk id="5" creationId="{F284992C-0EE0-B847-A130-9DCB0FDE2ABF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12" actId="790"/>
            <ac:spMkLst>
              <pc:docMk/>
              <pc:sldMasterMk cId="840446445" sldId="2147483648"/>
              <pc:sldLayoutMk cId="643782967" sldId="2147483686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5C5302E1-AE23-4C4E-A2C9-C32D17480E29}" dt="2025-06-03T11:39:07.078" v="513" actId="790"/>
            <ac:spMkLst>
              <pc:docMk/>
              <pc:sldMasterMk cId="840446445" sldId="2147483648"/>
              <pc:sldLayoutMk cId="643782967" sldId="2147483686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5C5302E1-AE23-4C4E-A2C9-C32D17480E29}" dt="2025-06-03T11:39:07.078" v="515" actId="790"/>
            <ac:spMkLst>
              <pc:docMk/>
              <pc:sldMasterMk cId="840446445" sldId="2147483648"/>
              <pc:sldLayoutMk cId="643782967" sldId="2147483686"/>
              <ac:spMk id="8" creationId="{8C9853EC-C3DD-9EE5-8314-E7C46762F6D0}"/>
            </ac:spMkLst>
          </pc:spChg>
          <pc:spChg chg="mod">
            <ac:chgData name="Christian Haug-Moberg" userId="69af06e0-b486-4ca8-9e38-65cc3982b0dc" providerId="ADAL" clId="{5C5302E1-AE23-4C4E-A2C9-C32D17480E29}" dt="2025-06-03T11:39:07.078" v="516" actId="790"/>
            <ac:spMkLst>
              <pc:docMk/>
              <pc:sldMasterMk cId="840446445" sldId="2147483648"/>
              <pc:sldLayoutMk cId="643782967" sldId="2147483686"/>
              <ac:spMk id="9" creationId="{463621C9-EF60-D957-0099-47032672A16C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125" v="542" actId="790"/>
          <pc:sldLayoutMkLst>
            <pc:docMk/>
            <pc:sldMasterMk cId="840446445" sldId="2147483648"/>
            <pc:sldLayoutMk cId="3409655061" sldId="2147483687"/>
          </pc:sldLayoutMkLst>
          <pc:spChg chg="mod">
            <ac:chgData name="Christian Haug-Moberg" userId="69af06e0-b486-4ca8-9e38-65cc3982b0dc" providerId="ADAL" clId="{5C5302E1-AE23-4C4E-A2C9-C32D17480E29}" dt="2025-06-03T11:39:07.109" v="533" actId="790"/>
            <ac:spMkLst>
              <pc:docMk/>
              <pc:sldMasterMk cId="840446445" sldId="2147483648"/>
              <pc:sldLayoutMk cId="3409655061" sldId="2147483687"/>
              <ac:spMk id="5" creationId="{16C76C1D-061F-EF97-54F9-5261EEBFCC25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5" actId="790"/>
            <ac:spMkLst>
              <pc:docMk/>
              <pc:sldMasterMk cId="840446445" sldId="2147483648"/>
              <pc:sldLayoutMk cId="3409655061" sldId="2147483687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6" actId="790"/>
            <ac:spMkLst>
              <pc:docMk/>
              <pc:sldMasterMk cId="840446445" sldId="2147483648"/>
              <pc:sldLayoutMk cId="3409655061" sldId="2147483687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7" actId="790"/>
            <ac:spMkLst>
              <pc:docMk/>
              <pc:sldMasterMk cId="840446445" sldId="2147483648"/>
              <pc:sldLayoutMk cId="3409655061" sldId="2147483687"/>
              <ac:spMk id="8" creationId="{EA7B756E-9A10-409D-CDB7-34DA0F7C4C4A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9" actId="790"/>
            <ac:spMkLst>
              <pc:docMk/>
              <pc:sldMasterMk cId="840446445" sldId="2147483648"/>
              <pc:sldLayoutMk cId="3409655061" sldId="2147483687"/>
              <ac:spMk id="9" creationId="{6E47833F-046D-2705-7BF2-355C70692918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30" actId="790"/>
            <ac:spMkLst>
              <pc:docMk/>
              <pc:sldMasterMk cId="840446445" sldId="2147483648"/>
              <pc:sldLayoutMk cId="3409655061" sldId="2147483687"/>
              <ac:spMk id="12" creationId="{5A36A991-8955-EA9D-161D-1AD1729817DD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8" actId="790"/>
            <ac:spMkLst>
              <pc:docMk/>
              <pc:sldMasterMk cId="840446445" sldId="2147483648"/>
              <pc:sldLayoutMk cId="3409655061" sldId="2147483687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4" actId="790"/>
            <ac:spMkLst>
              <pc:docMk/>
              <pc:sldMasterMk cId="840446445" sldId="2147483648"/>
              <pc:sldLayoutMk cId="3409655061" sldId="2147483687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1" actId="790"/>
            <ac:spMkLst>
              <pc:docMk/>
              <pc:sldMasterMk cId="840446445" sldId="2147483648"/>
              <pc:sldLayoutMk cId="3409655061" sldId="2147483687"/>
              <ac:spMk id="17" creationId="{AB6CFBCD-841F-7435-D561-4CB8055F3076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2" actId="790"/>
            <ac:spMkLst>
              <pc:docMk/>
              <pc:sldMasterMk cId="840446445" sldId="2147483648"/>
              <pc:sldLayoutMk cId="3409655061" sldId="2147483687"/>
              <ac:spMk id="20" creationId="{37A834ED-7615-B431-7514-61CA2987FBF5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4" actId="790"/>
            <ac:spMkLst>
              <pc:docMk/>
              <pc:sldMasterMk cId="840446445" sldId="2147483648"/>
              <pc:sldLayoutMk cId="3409655061" sldId="2147483687"/>
              <ac:spMk id="21" creationId="{3E2CAFAB-034A-00B8-28CC-2F5C7EC57A36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5" actId="790"/>
            <ac:spMkLst>
              <pc:docMk/>
              <pc:sldMasterMk cId="840446445" sldId="2147483648"/>
              <pc:sldLayoutMk cId="3409655061" sldId="2147483687"/>
              <ac:spMk id="22" creationId="{D0151A16-3F0D-A641-FD1B-A79292AFD02D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6" actId="790"/>
            <ac:spMkLst>
              <pc:docMk/>
              <pc:sldMasterMk cId="840446445" sldId="2147483648"/>
              <pc:sldLayoutMk cId="3409655061" sldId="2147483687"/>
              <ac:spMk id="23" creationId="{2EF8459D-41A4-01A2-F810-66DF214C920C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7" actId="790"/>
            <ac:spMkLst>
              <pc:docMk/>
              <pc:sldMasterMk cId="840446445" sldId="2147483648"/>
              <pc:sldLayoutMk cId="3409655061" sldId="2147483687"/>
              <ac:spMk id="24" creationId="{57A1CB04-BD24-9309-FEBD-18BF69F2DAD0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8" actId="790"/>
            <ac:spMkLst>
              <pc:docMk/>
              <pc:sldMasterMk cId="840446445" sldId="2147483648"/>
              <pc:sldLayoutMk cId="3409655061" sldId="2147483687"/>
              <ac:spMk id="25" creationId="{E4708535-4D5E-6EB2-6ACB-8EDE8EB7D31C}"/>
            </ac:spMkLst>
          </pc:spChg>
          <pc:spChg chg="mod">
            <ac:chgData name="Christian Haug-Moberg" userId="69af06e0-b486-4ca8-9e38-65cc3982b0dc" providerId="ADAL" clId="{5C5302E1-AE23-4C4E-A2C9-C32D17480E29}" dt="2025-06-03T11:39:07.109" v="539" actId="790"/>
            <ac:spMkLst>
              <pc:docMk/>
              <pc:sldMasterMk cId="840446445" sldId="2147483648"/>
              <pc:sldLayoutMk cId="3409655061" sldId="2147483687"/>
              <ac:spMk id="26" creationId="{1EF4B86E-A0C4-18FF-8493-04921D4EE680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0" actId="790"/>
            <ac:spMkLst>
              <pc:docMk/>
              <pc:sldMasterMk cId="840446445" sldId="2147483648"/>
              <pc:sldLayoutMk cId="3409655061" sldId="2147483687"/>
              <ac:spMk id="27" creationId="{F1DBABCD-D6B9-745F-BA3E-ACDA11BE6402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1" actId="790"/>
            <ac:spMkLst>
              <pc:docMk/>
              <pc:sldMasterMk cId="840446445" sldId="2147483648"/>
              <pc:sldLayoutMk cId="3409655061" sldId="2147483687"/>
              <ac:spMk id="28" creationId="{62CF8300-6579-A1F0-28DA-BF4259144AAD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2" actId="790"/>
            <ac:spMkLst>
              <pc:docMk/>
              <pc:sldMasterMk cId="840446445" sldId="2147483648"/>
              <pc:sldLayoutMk cId="3409655061" sldId="2147483687"/>
              <ac:spMk id="29" creationId="{81076D46-D410-94CE-97EF-395A9507EEE3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159" v="566" actId="790"/>
          <pc:sldLayoutMkLst>
            <pc:docMk/>
            <pc:sldMasterMk cId="840446445" sldId="2147483648"/>
            <pc:sldLayoutMk cId="534986259" sldId="2147483688"/>
          </pc:sldLayoutMkLst>
          <pc:spChg chg="mod">
            <ac:chgData name="Christian Haug-Moberg" userId="69af06e0-b486-4ca8-9e38-65cc3982b0dc" providerId="ADAL" clId="{5C5302E1-AE23-4C4E-A2C9-C32D17480E29}" dt="2025-06-03T11:39:07.125" v="543" actId="790"/>
            <ac:spMkLst>
              <pc:docMk/>
              <pc:sldMasterMk cId="840446445" sldId="2147483648"/>
              <pc:sldLayoutMk cId="534986259" sldId="2147483688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7" actId="790"/>
            <ac:spMkLst>
              <pc:docMk/>
              <pc:sldMasterMk cId="840446445" sldId="2147483648"/>
              <pc:sldLayoutMk cId="534986259" sldId="2147483688"/>
              <ac:spMk id="3" creationId="{8CBED00B-7AC8-B881-A3E4-486969FA0B58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5" actId="790"/>
            <ac:spMkLst>
              <pc:docMk/>
              <pc:sldMasterMk cId="840446445" sldId="2147483648"/>
              <pc:sldLayoutMk cId="534986259" sldId="2147483688"/>
              <ac:spMk id="4" creationId="{18EC7FD3-605B-29AF-19DB-5801E13599C4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8" actId="790"/>
            <ac:spMkLst>
              <pc:docMk/>
              <pc:sldMasterMk cId="840446445" sldId="2147483648"/>
              <pc:sldLayoutMk cId="534986259" sldId="2147483688"/>
              <ac:spMk id="5" creationId="{60A21E12-FB23-A7AB-3F6D-F067BFE04855}"/>
            </ac:spMkLst>
          </pc:spChg>
          <pc:spChg chg="mod">
            <ac:chgData name="Christian Haug-Moberg" userId="69af06e0-b486-4ca8-9e38-65cc3982b0dc" providerId="ADAL" clId="{5C5302E1-AE23-4C4E-A2C9-C32D17480E29}" dt="2025-06-03T11:39:07.157" v="559" actId="790"/>
            <ac:spMkLst>
              <pc:docMk/>
              <pc:sldMasterMk cId="840446445" sldId="2147483648"/>
              <pc:sldLayoutMk cId="534986259" sldId="2147483688"/>
              <ac:spMk id="6" creationId="{ED9C7BB5-6F15-E0B5-C4D2-6F029A2E8083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0" actId="790"/>
            <ac:spMkLst>
              <pc:docMk/>
              <pc:sldMasterMk cId="840446445" sldId="2147483648"/>
              <pc:sldLayoutMk cId="534986259" sldId="2147483688"/>
              <ac:spMk id="7" creationId="{EC46F625-26EE-A171-DBA8-598CF5E84A89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1" actId="790"/>
            <ac:spMkLst>
              <pc:docMk/>
              <pc:sldMasterMk cId="840446445" sldId="2147483648"/>
              <pc:sldLayoutMk cId="534986259" sldId="2147483688"/>
              <ac:spMk id="8" creationId="{3DCEB8AD-BFEE-3E4C-3AD3-18A5B1CD93AF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6" actId="790"/>
            <ac:spMkLst>
              <pc:docMk/>
              <pc:sldMasterMk cId="840446445" sldId="2147483648"/>
              <pc:sldLayoutMk cId="534986259" sldId="2147483688"/>
              <ac:spMk id="9" creationId="{6E47833F-046D-2705-7BF2-355C70692918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2" actId="790"/>
            <ac:spMkLst>
              <pc:docMk/>
              <pc:sldMasterMk cId="840446445" sldId="2147483648"/>
              <pc:sldLayoutMk cId="534986259" sldId="2147483688"/>
              <ac:spMk id="10" creationId="{AF83B832-A482-978D-7D5E-719EF12BB338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7" actId="790"/>
            <ac:spMkLst>
              <pc:docMk/>
              <pc:sldMasterMk cId="840446445" sldId="2147483648"/>
              <pc:sldLayoutMk cId="534986259" sldId="2147483688"/>
              <ac:spMk id="11" creationId="{4E1227A4-5C71-B97A-1E8B-945986AE3502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8" actId="790"/>
            <ac:spMkLst>
              <pc:docMk/>
              <pc:sldMasterMk cId="840446445" sldId="2147483648"/>
              <pc:sldLayoutMk cId="534986259" sldId="2147483688"/>
              <ac:spMk id="12" creationId="{5A36A991-8955-EA9D-161D-1AD1729817DD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3" actId="790"/>
            <ac:spMkLst>
              <pc:docMk/>
              <pc:sldMasterMk cId="840446445" sldId="2147483648"/>
              <pc:sldLayoutMk cId="534986259" sldId="2147483688"/>
              <ac:spMk id="13" creationId="{032E7177-B080-5D14-A73A-7D08EFE11301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4" actId="790"/>
            <ac:spMkLst>
              <pc:docMk/>
              <pc:sldMasterMk cId="840446445" sldId="2147483648"/>
              <pc:sldLayoutMk cId="534986259" sldId="2147483688"/>
              <ac:spMk id="14" creationId="{5B1B7AFF-5320-D708-0C30-606586452A3B}"/>
            </ac:spMkLst>
          </pc:spChg>
          <pc:spChg chg="mod">
            <ac:chgData name="Christian Haug-Moberg" userId="69af06e0-b486-4ca8-9e38-65cc3982b0dc" providerId="ADAL" clId="{5C5302E1-AE23-4C4E-A2C9-C32D17480E29}" dt="2025-06-03T11:39:07.125" v="544" actId="790"/>
            <ac:spMkLst>
              <pc:docMk/>
              <pc:sldMasterMk cId="840446445" sldId="2147483648"/>
              <pc:sldLayoutMk cId="534986259" sldId="2147483688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49" actId="790"/>
            <ac:spMkLst>
              <pc:docMk/>
              <pc:sldMasterMk cId="840446445" sldId="2147483648"/>
              <pc:sldLayoutMk cId="534986259" sldId="2147483688"/>
              <ac:spMk id="16" creationId="{7EA92302-6F07-6A9F-2A74-0E7E46B02F94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0" actId="790"/>
            <ac:spMkLst>
              <pc:docMk/>
              <pc:sldMasterMk cId="840446445" sldId="2147483648"/>
              <pc:sldLayoutMk cId="534986259" sldId="2147483688"/>
              <ac:spMk id="17" creationId="{AB6CFBCD-841F-7435-D561-4CB8055F3076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5" actId="790"/>
            <ac:spMkLst>
              <pc:docMk/>
              <pc:sldMasterMk cId="840446445" sldId="2147483648"/>
              <pc:sldLayoutMk cId="534986259" sldId="2147483688"/>
              <ac:spMk id="18" creationId="{890BA215-0995-C14D-EDFA-CC11B9946ECA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1" actId="790"/>
            <ac:spMkLst>
              <pc:docMk/>
              <pc:sldMasterMk cId="840446445" sldId="2147483648"/>
              <pc:sldLayoutMk cId="534986259" sldId="2147483688"/>
              <ac:spMk id="19" creationId="{9BE44AD4-B407-CB41-7E6A-D2F2FDE2A07E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2" actId="790"/>
            <ac:spMkLst>
              <pc:docMk/>
              <pc:sldMasterMk cId="840446445" sldId="2147483648"/>
              <pc:sldLayoutMk cId="534986259" sldId="2147483688"/>
              <ac:spMk id="20" creationId="{37A834ED-7615-B431-7514-61CA2987FBF5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6" actId="790"/>
            <ac:spMkLst>
              <pc:docMk/>
              <pc:sldMasterMk cId="840446445" sldId="2147483648"/>
              <pc:sldLayoutMk cId="534986259" sldId="2147483688"/>
              <ac:spMk id="21" creationId="{962A59FA-4C7C-2B34-723D-9A9848C48C28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3" actId="790"/>
            <ac:spMkLst>
              <pc:docMk/>
              <pc:sldMasterMk cId="840446445" sldId="2147483648"/>
              <pc:sldLayoutMk cId="534986259" sldId="2147483688"/>
              <ac:spMk id="26" creationId="{828EB654-7F2C-9206-DA33-8B5CC78BD4DA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4" actId="790"/>
            <ac:spMkLst>
              <pc:docMk/>
              <pc:sldMasterMk cId="840446445" sldId="2147483648"/>
              <pc:sldLayoutMk cId="534986259" sldId="2147483688"/>
              <ac:spMk id="27" creationId="{60E5CCE9-D978-11D2-A8C1-7FC9E20F502D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5" actId="790"/>
            <ac:spMkLst>
              <pc:docMk/>
              <pc:sldMasterMk cId="840446445" sldId="2147483648"/>
              <pc:sldLayoutMk cId="534986259" sldId="2147483688"/>
              <ac:spMk id="29" creationId="{B8117EC3-EA8D-4949-5DC1-DFEDBD1959AA}"/>
            </ac:spMkLst>
          </pc:spChg>
          <pc:spChg chg="mod">
            <ac:chgData name="Christian Haug-Moberg" userId="69af06e0-b486-4ca8-9e38-65cc3982b0dc" providerId="ADAL" clId="{5C5302E1-AE23-4C4E-A2C9-C32D17480E29}" dt="2025-06-03T11:39:07.142" v="556" actId="790"/>
            <ac:spMkLst>
              <pc:docMk/>
              <pc:sldMasterMk cId="840446445" sldId="2147483648"/>
              <pc:sldLayoutMk cId="534986259" sldId="2147483688"/>
              <ac:spMk id="30" creationId="{474DA587-6B1F-F83C-06D5-14750DBB739D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205" v="596" actId="790"/>
          <pc:sldLayoutMkLst>
            <pc:docMk/>
            <pc:sldMasterMk cId="840446445" sldId="2147483648"/>
            <pc:sldLayoutMk cId="2188647860" sldId="2147483689"/>
          </pc:sldLayoutMkLst>
          <pc:spChg chg="mod">
            <ac:chgData name="Christian Haug-Moberg" userId="69af06e0-b486-4ca8-9e38-65cc3982b0dc" providerId="ADAL" clId="{5C5302E1-AE23-4C4E-A2C9-C32D17480E29}" dt="2025-06-03T11:39:07.205" v="596" actId="790"/>
            <ac:spMkLst>
              <pc:docMk/>
              <pc:sldMasterMk cId="840446445" sldId="2147483648"/>
              <pc:sldLayoutMk cId="2188647860" sldId="2147483689"/>
              <ac:spMk id="2" creationId="{AAE8E5F3-BC5F-51DD-EEEA-FA5E941A0FE0}"/>
            </ac:spMkLst>
          </pc:spChg>
          <pc:spChg chg="mod">
            <ac:chgData name="Christian Haug-Moberg" userId="69af06e0-b486-4ca8-9e38-65cc3982b0dc" providerId="ADAL" clId="{5C5302E1-AE23-4C4E-A2C9-C32D17480E29}" dt="2025-06-03T11:39:07.185" v="576" actId="790"/>
            <ac:spMkLst>
              <pc:docMk/>
              <pc:sldMasterMk cId="840446445" sldId="2147483648"/>
              <pc:sldLayoutMk cId="2188647860" sldId="2147483689"/>
              <ac:spMk id="6" creationId="{7D79332B-2EEE-0361-6E28-8241F4567245}"/>
            </ac:spMkLst>
          </pc:spChg>
          <pc:spChg chg="mod">
            <ac:chgData name="Christian Haug-Moberg" userId="69af06e0-b486-4ca8-9e38-65cc3982b0dc" providerId="ADAL" clId="{5C5302E1-AE23-4C4E-A2C9-C32D17480E29}" dt="2025-06-03T11:39:07.185" v="577" actId="790"/>
            <ac:spMkLst>
              <pc:docMk/>
              <pc:sldMasterMk cId="840446445" sldId="2147483648"/>
              <pc:sldLayoutMk cId="2188647860" sldId="2147483689"/>
              <ac:spMk id="7" creationId="{478F277D-52F1-8AA7-CD4A-93E08C5BAD58}"/>
            </ac:spMkLst>
          </pc:spChg>
          <pc:spChg chg="mod">
            <ac:chgData name="Christian Haug-Moberg" userId="69af06e0-b486-4ca8-9e38-65cc3982b0dc" providerId="ADAL" clId="{5C5302E1-AE23-4C4E-A2C9-C32D17480E29}" dt="2025-06-03T11:39:07.190" v="578" actId="790"/>
            <ac:spMkLst>
              <pc:docMk/>
              <pc:sldMasterMk cId="840446445" sldId="2147483648"/>
              <pc:sldLayoutMk cId="2188647860" sldId="2147483689"/>
              <ac:spMk id="8" creationId="{039BDF2E-D978-437F-EA89-0C66CC3EFB70}"/>
            </ac:spMkLst>
          </pc:spChg>
          <pc:spChg chg="mod">
            <ac:chgData name="Christian Haug-Moberg" userId="69af06e0-b486-4ca8-9e38-65cc3982b0dc" providerId="ADAL" clId="{5C5302E1-AE23-4C4E-A2C9-C32D17480E29}" dt="2025-06-03T11:39:07.173" v="568" actId="790"/>
            <ac:spMkLst>
              <pc:docMk/>
              <pc:sldMasterMk cId="840446445" sldId="2147483648"/>
              <pc:sldLayoutMk cId="2188647860" sldId="2147483689"/>
              <ac:spMk id="9" creationId="{6E47833F-046D-2705-7BF2-355C70692918}"/>
            </ac:spMkLst>
          </pc:spChg>
          <pc:spChg chg="mod">
            <ac:chgData name="Christian Haug-Moberg" userId="69af06e0-b486-4ca8-9e38-65cc3982b0dc" providerId="ADAL" clId="{5C5302E1-AE23-4C4E-A2C9-C32D17480E29}" dt="2025-06-03T11:39:07.173" v="569" actId="790"/>
            <ac:spMkLst>
              <pc:docMk/>
              <pc:sldMasterMk cId="840446445" sldId="2147483648"/>
              <pc:sldLayoutMk cId="2188647860" sldId="2147483689"/>
              <ac:spMk id="12" creationId="{5A36A991-8955-EA9D-161D-1AD1729817DD}"/>
            </ac:spMkLst>
          </pc:spChg>
          <pc:spChg chg="mod">
            <ac:chgData name="Christian Haug-Moberg" userId="69af06e0-b486-4ca8-9e38-65cc3982b0dc" providerId="ADAL" clId="{5C5302E1-AE23-4C4E-A2C9-C32D17480E29}" dt="2025-06-03T11:39:07.190" v="579" actId="790"/>
            <ac:spMkLst>
              <pc:docMk/>
              <pc:sldMasterMk cId="840446445" sldId="2147483648"/>
              <pc:sldLayoutMk cId="2188647860" sldId="2147483689"/>
              <ac:spMk id="13" creationId="{D1D72B36-C993-42F9-2DD8-45574A4E1879}"/>
            </ac:spMkLst>
          </pc:spChg>
          <pc:spChg chg="mod">
            <ac:chgData name="Christian Haug-Moberg" userId="69af06e0-b486-4ca8-9e38-65cc3982b0dc" providerId="ADAL" clId="{5C5302E1-AE23-4C4E-A2C9-C32D17480E29}" dt="2025-06-03T11:39:07.159" v="567" actId="790"/>
            <ac:spMkLst>
              <pc:docMk/>
              <pc:sldMasterMk cId="840446445" sldId="2147483648"/>
              <pc:sldLayoutMk cId="2188647860" sldId="2147483689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7.173" v="570" actId="790"/>
            <ac:spMkLst>
              <pc:docMk/>
              <pc:sldMasterMk cId="840446445" sldId="2147483648"/>
              <pc:sldLayoutMk cId="2188647860" sldId="2147483689"/>
              <ac:spMk id="17" creationId="{AB6CFBCD-841F-7435-D561-4CB8055F3076}"/>
            </ac:spMkLst>
          </pc:spChg>
          <pc:spChg chg="mod">
            <ac:chgData name="Christian Haug-Moberg" userId="69af06e0-b486-4ca8-9e38-65cc3982b0dc" providerId="ADAL" clId="{5C5302E1-AE23-4C4E-A2C9-C32D17480E29}" dt="2025-06-03T11:39:07.173" v="571" actId="790"/>
            <ac:spMkLst>
              <pc:docMk/>
              <pc:sldMasterMk cId="840446445" sldId="2147483648"/>
              <pc:sldLayoutMk cId="2188647860" sldId="2147483689"/>
              <ac:spMk id="20" creationId="{37A834ED-7615-B431-7514-61CA2987FBF5}"/>
            </ac:spMkLst>
          </pc:spChg>
          <pc:spChg chg="mod">
            <ac:chgData name="Christian Haug-Moberg" userId="69af06e0-b486-4ca8-9e38-65cc3982b0dc" providerId="ADAL" clId="{5C5302E1-AE23-4C4E-A2C9-C32D17480E29}" dt="2025-06-03T11:39:07.173" v="572" actId="790"/>
            <ac:spMkLst>
              <pc:docMk/>
              <pc:sldMasterMk cId="840446445" sldId="2147483648"/>
              <pc:sldLayoutMk cId="2188647860" sldId="2147483689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5C5302E1-AE23-4C4E-A2C9-C32D17480E29}" dt="2025-06-03T11:39:07.173" v="573" actId="790"/>
            <ac:spMkLst>
              <pc:docMk/>
              <pc:sldMasterMk cId="840446445" sldId="2147483648"/>
              <pc:sldLayoutMk cId="2188647860" sldId="2147483689"/>
              <ac:spMk id="25" creationId="{20FA4720-616A-D118-AACC-E87842B0C52C}"/>
            </ac:spMkLst>
          </pc:spChg>
          <pc:spChg chg="mod">
            <ac:chgData name="Christian Haug-Moberg" userId="69af06e0-b486-4ca8-9e38-65cc3982b0dc" providerId="ADAL" clId="{5C5302E1-AE23-4C4E-A2C9-C32D17480E29}" dt="2025-06-03T11:39:07.173" v="574" actId="790"/>
            <ac:spMkLst>
              <pc:docMk/>
              <pc:sldMasterMk cId="840446445" sldId="2147483648"/>
              <pc:sldLayoutMk cId="2188647860" sldId="2147483689"/>
              <ac:spMk id="28" creationId="{54DECC96-31F6-920F-CDC8-5B14285ACF3A}"/>
            </ac:spMkLst>
          </pc:spChg>
          <pc:spChg chg="mod">
            <ac:chgData name="Christian Haug-Moberg" userId="69af06e0-b486-4ca8-9e38-65cc3982b0dc" providerId="ADAL" clId="{5C5302E1-AE23-4C4E-A2C9-C32D17480E29}" dt="2025-06-03T11:39:07.185" v="575" actId="790"/>
            <ac:spMkLst>
              <pc:docMk/>
              <pc:sldMasterMk cId="840446445" sldId="2147483648"/>
              <pc:sldLayoutMk cId="2188647860" sldId="2147483689"/>
              <ac:spMk id="31" creationId="{57DC8FDA-A028-DA0B-9727-5ADF8E346457}"/>
            </ac:spMkLst>
          </pc:spChg>
          <pc:spChg chg="mod">
            <ac:chgData name="Christian Haug-Moberg" userId="69af06e0-b486-4ca8-9e38-65cc3982b0dc" providerId="ADAL" clId="{5C5302E1-AE23-4C4E-A2C9-C32D17480E29}" dt="2025-06-03T11:39:07.190" v="580" actId="790"/>
            <ac:spMkLst>
              <pc:docMk/>
              <pc:sldMasterMk cId="840446445" sldId="2147483648"/>
              <pc:sldLayoutMk cId="2188647860" sldId="2147483689"/>
              <ac:spMk id="33" creationId="{CBDF639D-E6F7-3902-4DE1-686A65F4B089}"/>
            </ac:spMkLst>
          </pc:spChg>
          <pc:spChg chg="mod">
            <ac:chgData name="Christian Haug-Moberg" userId="69af06e0-b486-4ca8-9e38-65cc3982b0dc" providerId="ADAL" clId="{5C5302E1-AE23-4C4E-A2C9-C32D17480E29}" dt="2025-06-03T11:39:07.190" v="581" actId="790"/>
            <ac:spMkLst>
              <pc:docMk/>
              <pc:sldMasterMk cId="840446445" sldId="2147483648"/>
              <pc:sldLayoutMk cId="2188647860" sldId="2147483689"/>
              <ac:spMk id="34" creationId="{F0766F5E-388A-84BE-2878-F1766F97518E}"/>
            </ac:spMkLst>
          </pc:spChg>
          <pc:spChg chg="mod">
            <ac:chgData name="Christian Haug-Moberg" userId="69af06e0-b486-4ca8-9e38-65cc3982b0dc" providerId="ADAL" clId="{5C5302E1-AE23-4C4E-A2C9-C32D17480E29}" dt="2025-06-03T11:39:07.190" v="582" actId="790"/>
            <ac:spMkLst>
              <pc:docMk/>
              <pc:sldMasterMk cId="840446445" sldId="2147483648"/>
              <pc:sldLayoutMk cId="2188647860" sldId="2147483689"/>
              <ac:spMk id="49" creationId="{3C24DD4B-B831-25A5-2FFA-24FA3B454E11}"/>
            </ac:spMkLst>
          </pc:spChg>
          <pc:spChg chg="mod">
            <ac:chgData name="Christian Haug-Moberg" userId="69af06e0-b486-4ca8-9e38-65cc3982b0dc" providerId="ADAL" clId="{5C5302E1-AE23-4C4E-A2C9-C32D17480E29}" dt="2025-06-03T11:39:07.198" v="583" actId="790"/>
            <ac:spMkLst>
              <pc:docMk/>
              <pc:sldMasterMk cId="840446445" sldId="2147483648"/>
              <pc:sldLayoutMk cId="2188647860" sldId="2147483689"/>
              <ac:spMk id="50" creationId="{18D56FFC-EB80-27C5-EAD7-C1105E000FD0}"/>
            </ac:spMkLst>
          </pc:spChg>
          <pc:spChg chg="mod">
            <ac:chgData name="Christian Haug-Moberg" userId="69af06e0-b486-4ca8-9e38-65cc3982b0dc" providerId="ADAL" clId="{5C5302E1-AE23-4C4E-A2C9-C32D17480E29}" dt="2025-06-03T11:39:07.198" v="584" actId="790"/>
            <ac:spMkLst>
              <pc:docMk/>
              <pc:sldMasterMk cId="840446445" sldId="2147483648"/>
              <pc:sldLayoutMk cId="2188647860" sldId="2147483689"/>
              <ac:spMk id="51" creationId="{158B4922-3F99-E92D-0678-F13D25663BA8}"/>
            </ac:spMkLst>
          </pc:spChg>
          <pc:spChg chg="mod">
            <ac:chgData name="Christian Haug-Moberg" userId="69af06e0-b486-4ca8-9e38-65cc3982b0dc" providerId="ADAL" clId="{5C5302E1-AE23-4C4E-A2C9-C32D17480E29}" dt="2025-06-03T11:39:07.198" v="585" actId="790"/>
            <ac:spMkLst>
              <pc:docMk/>
              <pc:sldMasterMk cId="840446445" sldId="2147483648"/>
              <pc:sldLayoutMk cId="2188647860" sldId="2147483689"/>
              <ac:spMk id="52" creationId="{3697A4E0-38B7-1D80-A9A3-411C97A27BC6}"/>
            </ac:spMkLst>
          </pc:spChg>
          <pc:spChg chg="mod">
            <ac:chgData name="Christian Haug-Moberg" userId="69af06e0-b486-4ca8-9e38-65cc3982b0dc" providerId="ADAL" clId="{5C5302E1-AE23-4C4E-A2C9-C32D17480E29}" dt="2025-06-03T11:39:07.198" v="586" actId="790"/>
            <ac:spMkLst>
              <pc:docMk/>
              <pc:sldMasterMk cId="840446445" sldId="2147483648"/>
              <pc:sldLayoutMk cId="2188647860" sldId="2147483689"/>
              <ac:spMk id="55" creationId="{32393F94-2AF8-3439-D988-6C2FDCACB0A0}"/>
            </ac:spMkLst>
          </pc:spChg>
          <pc:spChg chg="mod">
            <ac:chgData name="Christian Haug-Moberg" userId="69af06e0-b486-4ca8-9e38-65cc3982b0dc" providerId="ADAL" clId="{5C5302E1-AE23-4C4E-A2C9-C32D17480E29}" dt="2025-06-03T11:39:07.198" v="587" actId="790"/>
            <ac:spMkLst>
              <pc:docMk/>
              <pc:sldMasterMk cId="840446445" sldId="2147483648"/>
              <pc:sldLayoutMk cId="2188647860" sldId="2147483689"/>
              <ac:spMk id="56" creationId="{A7BEB669-CD8D-DCF3-F40E-37C69FA68C3E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88" actId="790"/>
            <ac:spMkLst>
              <pc:docMk/>
              <pc:sldMasterMk cId="840446445" sldId="2147483648"/>
              <pc:sldLayoutMk cId="2188647860" sldId="2147483689"/>
              <ac:spMk id="57" creationId="{9B58700F-6B95-67DA-6FBF-759D2AAFA68B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89" actId="790"/>
            <ac:spMkLst>
              <pc:docMk/>
              <pc:sldMasterMk cId="840446445" sldId="2147483648"/>
              <pc:sldLayoutMk cId="2188647860" sldId="2147483689"/>
              <ac:spMk id="58" creationId="{1676D2C1-0C37-3B9F-4A6A-7159A8226CE5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90" actId="790"/>
            <ac:spMkLst>
              <pc:docMk/>
              <pc:sldMasterMk cId="840446445" sldId="2147483648"/>
              <pc:sldLayoutMk cId="2188647860" sldId="2147483689"/>
              <ac:spMk id="59" creationId="{8B6B6C4E-66A5-2E49-E3C0-C5D58D6F85FB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91" actId="790"/>
            <ac:spMkLst>
              <pc:docMk/>
              <pc:sldMasterMk cId="840446445" sldId="2147483648"/>
              <pc:sldLayoutMk cId="2188647860" sldId="2147483689"/>
              <ac:spMk id="60" creationId="{02B0E91A-5E84-D856-7F82-8916FEBE960A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92" actId="790"/>
            <ac:spMkLst>
              <pc:docMk/>
              <pc:sldMasterMk cId="840446445" sldId="2147483648"/>
              <pc:sldLayoutMk cId="2188647860" sldId="2147483689"/>
              <ac:spMk id="61" creationId="{126A8746-7419-F72A-29D0-38BFFCD4CC72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93" actId="790"/>
            <ac:spMkLst>
              <pc:docMk/>
              <pc:sldMasterMk cId="840446445" sldId="2147483648"/>
              <pc:sldLayoutMk cId="2188647860" sldId="2147483689"/>
              <ac:spMk id="62" creationId="{3C9AE8E9-80AA-81C1-274E-F606AD5588FC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94" actId="790"/>
            <ac:spMkLst>
              <pc:docMk/>
              <pc:sldMasterMk cId="840446445" sldId="2147483648"/>
              <pc:sldLayoutMk cId="2188647860" sldId="2147483689"/>
              <ac:spMk id="63" creationId="{EDF856CE-A032-EE54-75F8-3E3DA80D4226}"/>
            </ac:spMkLst>
          </pc:spChg>
          <pc:spChg chg="mod">
            <ac:chgData name="Christian Haug-Moberg" userId="69af06e0-b486-4ca8-9e38-65cc3982b0dc" providerId="ADAL" clId="{5C5302E1-AE23-4C4E-A2C9-C32D17480E29}" dt="2025-06-03T11:39:07.205" v="595" actId="790"/>
            <ac:spMkLst>
              <pc:docMk/>
              <pc:sldMasterMk cId="840446445" sldId="2147483648"/>
              <pc:sldLayoutMk cId="2188647860" sldId="2147483689"/>
              <ac:spMk id="64" creationId="{69A6538E-5A81-AF2B-3853-3186CD94D6A3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233" v="606" actId="790"/>
          <pc:sldLayoutMkLst>
            <pc:docMk/>
            <pc:sldMasterMk cId="840446445" sldId="2147483648"/>
            <pc:sldLayoutMk cId="2442746454" sldId="2147483690"/>
          </pc:sldLayoutMkLst>
          <pc:spChg chg="mod">
            <ac:chgData name="Christian Haug-Moberg" userId="69af06e0-b486-4ca8-9e38-65cc3982b0dc" providerId="ADAL" clId="{5C5302E1-AE23-4C4E-A2C9-C32D17480E29}" dt="2025-06-03T11:39:07.229" v="603" actId="790"/>
            <ac:spMkLst>
              <pc:docMk/>
              <pc:sldMasterMk cId="840446445" sldId="2147483648"/>
              <pc:sldLayoutMk cId="2442746454" sldId="2147483690"/>
              <ac:spMk id="2" creationId="{5636CFD6-4CB0-44F5-B3F1-42C7CCC54977}"/>
            </ac:spMkLst>
          </pc:spChg>
          <pc:spChg chg="mod">
            <ac:chgData name="Christian Haug-Moberg" userId="69af06e0-b486-4ca8-9e38-65cc3982b0dc" providerId="ADAL" clId="{5C5302E1-AE23-4C4E-A2C9-C32D17480E29}" dt="2025-06-03T11:39:07.231" v="604" actId="790"/>
            <ac:spMkLst>
              <pc:docMk/>
              <pc:sldMasterMk cId="840446445" sldId="2147483648"/>
              <pc:sldLayoutMk cId="2442746454" sldId="2147483690"/>
              <ac:spMk id="3" creationId="{27CAF5E5-899C-8E2D-F3B7-ACA7BF60E622}"/>
            </ac:spMkLst>
          </pc:spChg>
          <pc:spChg chg="mod">
            <ac:chgData name="Christian Haug-Moberg" userId="69af06e0-b486-4ca8-9e38-65cc3982b0dc" providerId="ADAL" clId="{5C5302E1-AE23-4C4E-A2C9-C32D17480E29}" dt="2025-06-03T11:39:07.231" v="605" actId="790"/>
            <ac:spMkLst>
              <pc:docMk/>
              <pc:sldMasterMk cId="840446445" sldId="2147483648"/>
              <pc:sldLayoutMk cId="2442746454" sldId="2147483690"/>
              <ac:spMk id="4" creationId="{B1F13C81-B0A7-89CC-F9C7-59B98A32C241}"/>
            </ac:spMkLst>
          </pc:spChg>
          <pc:spChg chg="mod">
            <ac:chgData name="Christian Haug-Moberg" userId="69af06e0-b486-4ca8-9e38-65cc3982b0dc" providerId="ADAL" clId="{5C5302E1-AE23-4C4E-A2C9-C32D17480E29}" dt="2025-06-03T11:39:07.221" v="597" actId="790"/>
            <ac:spMkLst>
              <pc:docMk/>
              <pc:sldMasterMk cId="840446445" sldId="2147483648"/>
              <pc:sldLayoutMk cId="2442746454" sldId="2147483690"/>
              <ac:spMk id="5" creationId="{0A1DFB72-E16C-D7AB-AB9C-72E30E4B3C66}"/>
            </ac:spMkLst>
          </pc:spChg>
          <pc:spChg chg="mod">
            <ac:chgData name="Christian Haug-Moberg" userId="69af06e0-b486-4ca8-9e38-65cc3982b0dc" providerId="ADAL" clId="{5C5302E1-AE23-4C4E-A2C9-C32D17480E29}" dt="2025-06-03T11:39:07.233" v="606" actId="790"/>
            <ac:spMkLst>
              <pc:docMk/>
              <pc:sldMasterMk cId="840446445" sldId="2147483648"/>
              <pc:sldLayoutMk cId="2442746454" sldId="2147483690"/>
              <ac:spMk id="6" creationId="{3D73131E-C832-9EE1-12C5-48F98D9D7E7D}"/>
            </ac:spMkLst>
          </pc:spChg>
          <pc:spChg chg="mod">
            <ac:chgData name="Christian Haug-Moberg" userId="69af06e0-b486-4ca8-9e38-65cc3982b0dc" providerId="ADAL" clId="{5C5302E1-AE23-4C4E-A2C9-C32D17480E29}" dt="2025-06-03T11:39:07.223" v="599" actId="790"/>
            <ac:spMkLst>
              <pc:docMk/>
              <pc:sldMasterMk cId="840446445" sldId="2147483648"/>
              <pc:sldLayoutMk cId="2442746454" sldId="2147483690"/>
              <ac:spMk id="8" creationId="{03F0E308-FC52-3E5F-BD2A-0EE63704F055}"/>
            </ac:spMkLst>
          </pc:spChg>
          <pc:spChg chg="mod">
            <ac:chgData name="Christian Haug-Moberg" userId="69af06e0-b486-4ca8-9e38-65cc3982b0dc" providerId="ADAL" clId="{5C5302E1-AE23-4C4E-A2C9-C32D17480E29}" dt="2025-06-03T11:39:07.225" v="600" actId="790"/>
            <ac:spMkLst>
              <pc:docMk/>
              <pc:sldMasterMk cId="840446445" sldId="2147483648"/>
              <pc:sldLayoutMk cId="2442746454" sldId="2147483690"/>
              <ac:spMk id="13" creationId="{2926E3E9-19E3-1C4D-E574-4892B0CD66F4}"/>
            </ac:spMkLst>
          </pc:spChg>
          <pc:spChg chg="mod">
            <ac:chgData name="Christian Haug-Moberg" userId="69af06e0-b486-4ca8-9e38-65cc3982b0dc" providerId="ADAL" clId="{5C5302E1-AE23-4C4E-A2C9-C32D17480E29}" dt="2025-06-03T11:39:07.221" v="598" actId="790"/>
            <ac:spMkLst>
              <pc:docMk/>
              <pc:sldMasterMk cId="840446445" sldId="2147483648"/>
              <pc:sldLayoutMk cId="2442746454" sldId="2147483690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5C5302E1-AE23-4C4E-A2C9-C32D17480E29}" dt="2025-06-03T11:39:07.227" v="601" actId="790"/>
            <ac:spMkLst>
              <pc:docMk/>
              <pc:sldMasterMk cId="840446445" sldId="2147483648"/>
              <pc:sldLayoutMk cId="2442746454" sldId="2147483690"/>
              <ac:spMk id="36" creationId="{88524E09-F9DC-13BF-DE44-79C4F7ECFFF6}"/>
            </ac:spMkLst>
          </pc:spChg>
          <pc:spChg chg="mod">
            <ac:chgData name="Christian Haug-Moberg" userId="69af06e0-b486-4ca8-9e38-65cc3982b0dc" providerId="ADAL" clId="{5C5302E1-AE23-4C4E-A2C9-C32D17480E29}" dt="2025-06-03T11:39:07.227" v="602" actId="790"/>
            <ac:spMkLst>
              <pc:docMk/>
              <pc:sldMasterMk cId="840446445" sldId="2147483648"/>
              <pc:sldLayoutMk cId="2442746454" sldId="2147483690"/>
              <ac:spMk id="37" creationId="{59DF9856-1A92-4722-C582-91339869C01B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241" v="617" actId="790"/>
          <pc:sldLayoutMkLst>
            <pc:docMk/>
            <pc:sldMasterMk cId="840446445" sldId="2147483648"/>
            <pc:sldLayoutMk cId="1669931942" sldId="2147483691"/>
          </pc:sldLayoutMkLst>
          <pc:spChg chg="mod">
            <ac:chgData name="Christian Haug-Moberg" userId="69af06e0-b486-4ca8-9e38-65cc3982b0dc" providerId="ADAL" clId="{5C5302E1-AE23-4C4E-A2C9-C32D17480E29}" dt="2025-06-03T11:39:07.241" v="612" actId="790"/>
            <ac:spMkLst>
              <pc:docMk/>
              <pc:sldMasterMk cId="840446445" sldId="2147483648"/>
              <pc:sldLayoutMk cId="1669931942" sldId="2147483691"/>
              <ac:spMk id="3" creationId="{28EFDD95-266C-BDB3-A745-50DC3EA66F1A}"/>
            </ac:spMkLst>
          </pc:spChg>
          <pc:spChg chg="mod">
            <ac:chgData name="Christian Haug-Moberg" userId="69af06e0-b486-4ca8-9e38-65cc3982b0dc" providerId="ADAL" clId="{5C5302E1-AE23-4C4E-A2C9-C32D17480E29}" dt="2025-06-03T11:39:07.241" v="613" actId="790"/>
            <ac:spMkLst>
              <pc:docMk/>
              <pc:sldMasterMk cId="840446445" sldId="2147483648"/>
              <pc:sldLayoutMk cId="1669931942" sldId="2147483691"/>
              <ac:spMk id="4" creationId="{9AC45CCA-7FEC-C18A-9056-414CE8AD8A69}"/>
            </ac:spMkLst>
          </pc:spChg>
          <pc:spChg chg="mod">
            <ac:chgData name="Christian Haug-Moberg" userId="69af06e0-b486-4ca8-9e38-65cc3982b0dc" providerId="ADAL" clId="{5C5302E1-AE23-4C4E-A2C9-C32D17480E29}" dt="2025-06-03T11:39:07.235" v="607" actId="790"/>
            <ac:spMkLst>
              <pc:docMk/>
              <pc:sldMasterMk cId="840446445" sldId="2147483648"/>
              <pc:sldLayoutMk cId="1669931942" sldId="2147483691"/>
              <ac:spMk id="5" creationId="{0A1DFB72-E16C-D7AB-AB9C-72E30E4B3C66}"/>
            </ac:spMkLst>
          </pc:spChg>
          <pc:spChg chg="mod">
            <ac:chgData name="Christian Haug-Moberg" userId="69af06e0-b486-4ca8-9e38-65cc3982b0dc" providerId="ADAL" clId="{5C5302E1-AE23-4C4E-A2C9-C32D17480E29}" dt="2025-06-03T11:39:07.241" v="614" actId="790"/>
            <ac:spMkLst>
              <pc:docMk/>
              <pc:sldMasterMk cId="840446445" sldId="2147483648"/>
              <pc:sldLayoutMk cId="1669931942" sldId="2147483691"/>
              <ac:spMk id="6" creationId="{AC5936A8-6AAD-FE7F-CBE1-C999892A002D}"/>
            </ac:spMkLst>
          </pc:spChg>
          <pc:spChg chg="mod">
            <ac:chgData name="Christian Haug-Moberg" userId="69af06e0-b486-4ca8-9e38-65cc3982b0dc" providerId="ADAL" clId="{5C5302E1-AE23-4C4E-A2C9-C32D17480E29}" dt="2025-06-03T11:39:07.241" v="616" actId="790"/>
            <ac:spMkLst>
              <pc:docMk/>
              <pc:sldMasterMk cId="840446445" sldId="2147483648"/>
              <pc:sldLayoutMk cId="1669931942" sldId="2147483691"/>
              <ac:spMk id="7" creationId="{02A14E1F-32EA-BF02-0DA2-2447957904AA}"/>
            </ac:spMkLst>
          </pc:spChg>
          <pc:spChg chg="mod">
            <ac:chgData name="Christian Haug-Moberg" userId="69af06e0-b486-4ca8-9e38-65cc3982b0dc" providerId="ADAL" clId="{5C5302E1-AE23-4C4E-A2C9-C32D17480E29}" dt="2025-06-03T11:39:07.241" v="615" actId="790"/>
            <ac:spMkLst>
              <pc:docMk/>
              <pc:sldMasterMk cId="840446445" sldId="2147483648"/>
              <pc:sldLayoutMk cId="1669931942" sldId="2147483691"/>
              <ac:spMk id="8" creationId="{FB9ECF72-E725-0305-96A2-A824F036F5D1}"/>
            </ac:spMkLst>
          </pc:spChg>
          <pc:spChg chg="mod">
            <ac:chgData name="Christian Haug-Moberg" userId="69af06e0-b486-4ca8-9e38-65cc3982b0dc" providerId="ADAL" clId="{5C5302E1-AE23-4C4E-A2C9-C32D17480E29}" dt="2025-06-03T11:39:07.241" v="617" actId="790"/>
            <ac:spMkLst>
              <pc:docMk/>
              <pc:sldMasterMk cId="840446445" sldId="2147483648"/>
              <pc:sldLayoutMk cId="1669931942" sldId="2147483691"/>
              <ac:spMk id="9" creationId="{F1BFD942-BAC8-7BDE-05F4-B2EA148FCFAB}"/>
            </ac:spMkLst>
          </pc:spChg>
          <pc:spChg chg="mod">
            <ac:chgData name="Christian Haug-Moberg" userId="69af06e0-b486-4ca8-9e38-65cc3982b0dc" providerId="ADAL" clId="{5C5302E1-AE23-4C4E-A2C9-C32D17480E29}" dt="2025-06-03T11:39:07.239" v="609" actId="790"/>
            <ac:spMkLst>
              <pc:docMk/>
              <pc:sldMasterMk cId="840446445" sldId="2147483648"/>
              <pc:sldLayoutMk cId="1669931942" sldId="2147483691"/>
              <ac:spMk id="13" creationId="{2926E3E9-19E3-1C4D-E574-4892B0CD66F4}"/>
            </ac:spMkLst>
          </pc:spChg>
          <pc:spChg chg="mod">
            <ac:chgData name="Christian Haug-Moberg" userId="69af06e0-b486-4ca8-9e38-65cc3982b0dc" providerId="ADAL" clId="{5C5302E1-AE23-4C4E-A2C9-C32D17480E29}" dt="2025-06-03T11:39:07.237" v="608" actId="790"/>
            <ac:spMkLst>
              <pc:docMk/>
              <pc:sldMasterMk cId="840446445" sldId="2147483648"/>
              <pc:sldLayoutMk cId="1669931942" sldId="2147483691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5C5302E1-AE23-4C4E-A2C9-C32D17480E29}" dt="2025-06-03T11:39:07.241" v="610" actId="790"/>
            <ac:spMkLst>
              <pc:docMk/>
              <pc:sldMasterMk cId="840446445" sldId="2147483648"/>
              <pc:sldLayoutMk cId="1669931942" sldId="2147483691"/>
              <ac:spMk id="36" creationId="{88524E09-F9DC-13BF-DE44-79C4F7ECFFF6}"/>
            </ac:spMkLst>
          </pc:spChg>
          <pc:spChg chg="mod">
            <ac:chgData name="Christian Haug-Moberg" userId="69af06e0-b486-4ca8-9e38-65cc3982b0dc" providerId="ADAL" clId="{5C5302E1-AE23-4C4E-A2C9-C32D17480E29}" dt="2025-06-03T11:39:07.241" v="611" actId="790"/>
            <ac:spMkLst>
              <pc:docMk/>
              <pc:sldMasterMk cId="840446445" sldId="2147483648"/>
              <pc:sldLayoutMk cId="1669931942" sldId="2147483691"/>
              <ac:spMk id="37" creationId="{59DF9856-1A92-4722-C582-91339869C01B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350" v="678" actId="790"/>
          <pc:sldLayoutMkLst>
            <pc:docMk/>
            <pc:sldMasterMk cId="840446445" sldId="2147483648"/>
            <pc:sldLayoutMk cId="3844200552" sldId="2147483692"/>
          </pc:sldLayoutMkLst>
          <pc:spChg chg="mod">
            <ac:chgData name="Christian Haug-Moberg" userId="69af06e0-b486-4ca8-9e38-65cc3982b0dc" providerId="ADAL" clId="{5C5302E1-AE23-4C4E-A2C9-C32D17480E29}" dt="2025-06-03T11:39:07.333" v="674" actId="790"/>
            <ac:spMkLst>
              <pc:docMk/>
              <pc:sldMasterMk cId="840446445" sldId="2147483648"/>
              <pc:sldLayoutMk cId="3844200552" sldId="2147483692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7.345" v="675" actId="790"/>
            <ac:spMkLst>
              <pc:docMk/>
              <pc:sldMasterMk cId="840446445" sldId="2147483648"/>
              <pc:sldLayoutMk cId="3844200552" sldId="2147483692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7.346" v="676" actId="790"/>
            <ac:spMkLst>
              <pc:docMk/>
              <pc:sldMasterMk cId="840446445" sldId="2147483648"/>
              <pc:sldLayoutMk cId="3844200552" sldId="2147483692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7.348" v="677" actId="790"/>
            <ac:spMkLst>
              <pc:docMk/>
              <pc:sldMasterMk cId="840446445" sldId="2147483648"/>
              <pc:sldLayoutMk cId="3844200552" sldId="2147483692"/>
              <ac:spMk id="10" creationId="{1EF3904F-A443-6F15-2DEB-036E7902EA04}"/>
            </ac:spMkLst>
          </pc:spChg>
          <pc:spChg chg="mod">
            <ac:chgData name="Christian Haug-Moberg" userId="69af06e0-b486-4ca8-9e38-65cc3982b0dc" providerId="ADAL" clId="{5C5302E1-AE23-4C4E-A2C9-C32D17480E29}" dt="2025-06-03T11:39:07.350" v="678" actId="790"/>
            <ac:spMkLst>
              <pc:docMk/>
              <pc:sldMasterMk cId="840446445" sldId="2147483648"/>
              <pc:sldLayoutMk cId="3844200552" sldId="2147483692"/>
              <ac:spMk id="11" creationId="{E53728D7-214B-DE60-0361-ECC6C1794AB1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54" v="65"/>
            <ac:picMkLst>
              <pc:docMk/>
              <pc:sldMasterMk cId="840446445" sldId="2147483648"/>
              <pc:sldLayoutMk cId="3844200552" sldId="2147483692"/>
              <ac:picMk id="14" creationId="{4C12111D-83B6-1ECA-6406-64CB2C71BF83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97" v="125"/>
            <ac:picMkLst>
              <pc:docMk/>
              <pc:sldMasterMk cId="840446445" sldId="2147483648"/>
              <pc:sldLayoutMk cId="3844200552" sldId="2147483692"/>
              <ac:picMk id="16" creationId="{9E311971-0C0C-B217-7D72-CBFAEC60CDEE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57" v="69"/>
            <ac:picMkLst>
              <pc:docMk/>
              <pc:sldMasterMk cId="840446445" sldId="2147483648"/>
              <pc:sldLayoutMk cId="3844200552" sldId="2147483692"/>
              <ac:picMk id="17" creationId="{BDC1C8C6-3C46-C7AF-19C9-E7D3E4A49652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58" v="71"/>
            <ac:picMkLst>
              <pc:docMk/>
              <pc:sldMasterMk cId="840446445" sldId="2147483648"/>
              <pc:sldLayoutMk cId="3844200552" sldId="2147483692"/>
              <ac:picMk id="28" creationId="{58187CDB-0719-7850-732F-0534B79FA576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97" v="127"/>
            <ac:picMkLst>
              <pc:docMk/>
              <pc:sldMasterMk cId="840446445" sldId="2147483648"/>
              <pc:sldLayoutMk cId="3844200552" sldId="2147483692"/>
              <ac:picMk id="30" creationId="{6BE5AD8C-695D-514C-9657-19D9D00C7D77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58" v="75"/>
            <ac:picMkLst>
              <pc:docMk/>
              <pc:sldMasterMk cId="840446445" sldId="2147483648"/>
              <pc:sldLayoutMk cId="3844200552" sldId="2147483692"/>
              <ac:picMk id="32" creationId="{052BFB37-92F3-47B4-F03B-7DA8FD88BF6D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6.526" v="208" actId="790"/>
          <pc:sldLayoutMkLst>
            <pc:docMk/>
            <pc:sldMasterMk cId="840446445" sldId="2147483648"/>
            <pc:sldLayoutMk cId="3293556864" sldId="2147483693"/>
          </pc:sldLayoutMkLst>
          <pc:spChg chg="mod">
            <ac:chgData name="Christian Haug-Moberg" userId="69af06e0-b486-4ca8-9e38-65cc3982b0dc" providerId="ADAL" clId="{5C5302E1-AE23-4C4E-A2C9-C32D17480E29}" dt="2025-06-03T11:39:06.526" v="208" actId="790"/>
            <ac:spMkLst>
              <pc:docMk/>
              <pc:sldMasterMk cId="840446445" sldId="2147483648"/>
              <pc:sldLayoutMk cId="3293556864" sldId="2147483693"/>
              <ac:spMk id="2" creationId="{C8B23A57-7F66-C521-C1D6-0A6555FE28D4}"/>
            </ac:spMkLst>
          </pc:spChg>
          <pc:spChg chg="mod">
            <ac:chgData name="Christian Haug-Moberg" userId="69af06e0-b486-4ca8-9e38-65cc3982b0dc" providerId="ADAL" clId="{5C5302E1-AE23-4C4E-A2C9-C32D17480E29}" dt="2025-06-03T11:39:06.508" v="202" actId="790"/>
            <ac:spMkLst>
              <pc:docMk/>
              <pc:sldMasterMk cId="840446445" sldId="2147483648"/>
              <pc:sldLayoutMk cId="3293556864" sldId="2147483693"/>
              <ac:spMk id="3" creationId="{60FE42FB-2FCC-6990-B4B0-0C772BB3A566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05" actId="790"/>
            <ac:spMkLst>
              <pc:docMk/>
              <pc:sldMasterMk cId="840446445" sldId="2147483648"/>
              <pc:sldLayoutMk cId="3293556864" sldId="2147483693"/>
              <ac:spMk id="4" creationId="{E038B107-12FE-5E70-DFC7-507BAEA0A4AD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06" actId="790"/>
            <ac:spMkLst>
              <pc:docMk/>
              <pc:sldMasterMk cId="840446445" sldId="2147483648"/>
              <pc:sldLayoutMk cId="3293556864" sldId="2147483693"/>
              <ac:spMk id="5" creationId="{528F8C15-BD18-6E02-026E-354E2201218A}"/>
            </ac:spMkLst>
          </pc:spChg>
          <pc:spChg chg="mod">
            <ac:chgData name="Christian Haug-Moberg" userId="69af06e0-b486-4ca8-9e38-65cc3982b0dc" providerId="ADAL" clId="{5C5302E1-AE23-4C4E-A2C9-C32D17480E29}" dt="2025-06-03T11:39:06.508" v="203" actId="790"/>
            <ac:spMkLst>
              <pc:docMk/>
              <pc:sldMasterMk cId="840446445" sldId="2147483648"/>
              <pc:sldLayoutMk cId="3293556864" sldId="2147483693"/>
              <ac:spMk id="7" creationId="{9A2D4F16-02B4-F5C2-84D5-FD8BD329A60A}"/>
            </ac:spMkLst>
          </pc:spChg>
          <pc:spChg chg="mod">
            <ac:chgData name="Christian Haug-Moberg" userId="69af06e0-b486-4ca8-9e38-65cc3982b0dc" providerId="ADAL" clId="{5C5302E1-AE23-4C4E-A2C9-C32D17480E29}" dt="2025-06-03T11:39:06.524" v="204" actId="790"/>
            <ac:spMkLst>
              <pc:docMk/>
              <pc:sldMasterMk cId="840446445" sldId="2147483648"/>
              <pc:sldLayoutMk cId="3293556864" sldId="2147483693"/>
              <ac:spMk id="8" creationId="{FF475C77-B441-FD12-A941-17B0A5A680F2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07" actId="790"/>
            <ac:spMkLst>
              <pc:docMk/>
              <pc:sldMasterMk cId="840446445" sldId="2147483648"/>
              <pc:sldLayoutMk cId="3293556864" sldId="2147483693"/>
              <ac:spMk id="9" creationId="{E7E88655-7E7D-6AF4-EB06-CF2A5AB5AF74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541" v="215" actId="790"/>
          <pc:sldLayoutMkLst>
            <pc:docMk/>
            <pc:sldMasterMk cId="840446445" sldId="2147483648"/>
            <pc:sldLayoutMk cId="2605878955" sldId="2147483694"/>
          </pc:sldLayoutMkLst>
          <pc:spChg chg="mod">
            <ac:chgData name="Christian Haug-Moberg" userId="69af06e0-b486-4ca8-9e38-65cc3982b0dc" providerId="ADAL" clId="{5C5302E1-AE23-4C4E-A2C9-C32D17480E29}" dt="2025-06-03T11:39:06.541" v="215" actId="790"/>
            <ac:spMkLst>
              <pc:docMk/>
              <pc:sldMasterMk cId="840446445" sldId="2147483648"/>
              <pc:sldLayoutMk cId="2605878955" sldId="2147483694"/>
              <ac:spMk id="2" creationId="{4FEF8FAA-6380-21B2-B8BB-F5428087AEFB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09" actId="790"/>
            <ac:spMkLst>
              <pc:docMk/>
              <pc:sldMasterMk cId="840446445" sldId="2147483648"/>
              <pc:sldLayoutMk cId="2605878955" sldId="2147483694"/>
              <ac:spMk id="3" creationId="{60FE42FB-2FCC-6990-B4B0-0C772BB3A566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12" actId="790"/>
            <ac:spMkLst>
              <pc:docMk/>
              <pc:sldMasterMk cId="840446445" sldId="2147483648"/>
              <pc:sldLayoutMk cId="2605878955" sldId="2147483694"/>
              <ac:spMk id="4" creationId="{E038B107-12FE-5E70-DFC7-507BAEA0A4AD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13" actId="790"/>
            <ac:spMkLst>
              <pc:docMk/>
              <pc:sldMasterMk cId="840446445" sldId="2147483648"/>
              <pc:sldLayoutMk cId="2605878955" sldId="2147483694"/>
              <ac:spMk id="5" creationId="{C1C684B0-99F5-0068-AFCE-CEB8D19E8B5D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10" actId="790"/>
            <ac:spMkLst>
              <pc:docMk/>
              <pc:sldMasterMk cId="840446445" sldId="2147483648"/>
              <pc:sldLayoutMk cId="2605878955" sldId="2147483694"/>
              <ac:spMk id="7" creationId="{9A2D4F16-02B4-F5C2-84D5-FD8BD329A60A}"/>
            </ac:spMkLst>
          </pc:spChg>
          <pc:spChg chg="mod">
            <ac:chgData name="Christian Haug-Moberg" userId="69af06e0-b486-4ca8-9e38-65cc3982b0dc" providerId="ADAL" clId="{5C5302E1-AE23-4C4E-A2C9-C32D17480E29}" dt="2025-06-03T11:39:06.526" v="211" actId="790"/>
            <ac:spMkLst>
              <pc:docMk/>
              <pc:sldMasterMk cId="840446445" sldId="2147483648"/>
              <pc:sldLayoutMk cId="2605878955" sldId="2147483694"/>
              <ac:spMk id="8" creationId="{FF475C77-B441-FD12-A941-17B0A5A680F2}"/>
            </ac:spMkLst>
          </pc:spChg>
          <pc:spChg chg="mod">
            <ac:chgData name="Christian Haug-Moberg" userId="69af06e0-b486-4ca8-9e38-65cc3982b0dc" providerId="ADAL" clId="{5C5302E1-AE23-4C4E-A2C9-C32D17480E29}" dt="2025-06-03T11:39:06.539" v="214" actId="790"/>
            <ac:spMkLst>
              <pc:docMk/>
              <pc:sldMasterMk cId="840446445" sldId="2147483648"/>
              <pc:sldLayoutMk cId="2605878955" sldId="2147483694"/>
              <ac:spMk id="9" creationId="{86D5A437-6FCF-A7CC-C755-1CE764BDBA8B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422" v="147" actId="790"/>
          <pc:sldLayoutMkLst>
            <pc:docMk/>
            <pc:sldMasterMk cId="840446445" sldId="2147483648"/>
            <pc:sldLayoutMk cId="2567564521" sldId="2147483695"/>
          </pc:sldLayoutMkLst>
          <pc:spChg chg="mod">
            <ac:chgData name="Christian Haug-Moberg" userId="69af06e0-b486-4ca8-9e38-65cc3982b0dc" providerId="ADAL" clId="{5C5302E1-AE23-4C4E-A2C9-C32D17480E29}" dt="2025-06-03T11:39:06.408" v="140" actId="790"/>
            <ac:spMkLst>
              <pc:docMk/>
              <pc:sldMasterMk cId="840446445" sldId="2147483648"/>
              <pc:sldLayoutMk cId="2567564521" sldId="2147483695"/>
              <ac:spMk id="2" creationId="{AF1D8668-A268-530A-DC9F-9A8F9FE676E8}"/>
            </ac:spMkLst>
          </pc:spChg>
          <pc:spChg chg="mod">
            <ac:chgData name="Christian Haug-Moberg" userId="69af06e0-b486-4ca8-9e38-65cc3982b0dc" providerId="ADAL" clId="{5C5302E1-AE23-4C4E-A2C9-C32D17480E29}" dt="2025-06-03T11:39:06.410" v="141" actId="790"/>
            <ac:spMkLst>
              <pc:docMk/>
              <pc:sldMasterMk cId="840446445" sldId="2147483648"/>
              <pc:sldLayoutMk cId="2567564521" sldId="2147483695"/>
              <ac:spMk id="3" creationId="{8BA22FA0-124C-0357-A129-F8FE28FA561A}"/>
            </ac:spMkLst>
          </pc:spChg>
          <pc:spChg chg="mod">
            <ac:chgData name="Christian Haug-Moberg" userId="69af06e0-b486-4ca8-9e38-65cc3982b0dc" providerId="ADAL" clId="{5C5302E1-AE23-4C4E-A2C9-C32D17480E29}" dt="2025-06-03T11:39:06.412" v="142" actId="790"/>
            <ac:spMkLst>
              <pc:docMk/>
              <pc:sldMasterMk cId="840446445" sldId="2147483648"/>
              <pc:sldLayoutMk cId="2567564521" sldId="2147483695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6.413" v="143" actId="790"/>
            <ac:spMkLst>
              <pc:docMk/>
              <pc:sldMasterMk cId="840446445" sldId="2147483648"/>
              <pc:sldLayoutMk cId="2567564521" sldId="2147483695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6.415" v="144" actId="790"/>
            <ac:spMkLst>
              <pc:docMk/>
              <pc:sldMasterMk cId="840446445" sldId="2147483648"/>
              <pc:sldLayoutMk cId="2567564521" sldId="2147483695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6.422" v="147" actId="790"/>
            <ac:spMkLst>
              <pc:docMk/>
              <pc:sldMasterMk cId="840446445" sldId="2147483648"/>
              <pc:sldLayoutMk cId="2567564521" sldId="2147483695"/>
              <ac:spMk id="7" creationId="{A399E93F-310F-F87F-1868-F4F66287B4CD}"/>
            </ac:spMkLst>
          </pc:spChg>
          <pc:spChg chg="mod">
            <ac:chgData name="Christian Haug-Moberg" userId="69af06e0-b486-4ca8-9e38-65cc3982b0dc" providerId="ADAL" clId="{5C5302E1-AE23-4C4E-A2C9-C32D17480E29}" dt="2025-06-03T11:39:06.420" v="146" actId="790"/>
            <ac:spMkLst>
              <pc:docMk/>
              <pc:sldMasterMk cId="840446445" sldId="2147483648"/>
              <pc:sldLayoutMk cId="2567564521" sldId="2147483695"/>
              <ac:spMk id="8" creationId="{C8E90A6C-866A-91F3-AD59-172E597BDE50}"/>
            </ac:spMkLst>
          </pc:spChg>
          <pc:spChg chg="mod">
            <ac:chgData name="Christian Haug-Moberg" userId="69af06e0-b486-4ca8-9e38-65cc3982b0dc" providerId="ADAL" clId="{5C5302E1-AE23-4C4E-A2C9-C32D17480E29}" dt="2025-06-03T11:39:06.418" v="145" actId="790"/>
            <ac:spMkLst>
              <pc:docMk/>
              <pc:sldMasterMk cId="840446445" sldId="2147483648"/>
              <pc:sldLayoutMk cId="2567564521" sldId="2147483695"/>
              <ac:spMk id="11" creationId="{A42B6D02-907A-1D13-0587-A3FF032A236E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19" v="29"/>
            <ac:picMkLst>
              <pc:docMk/>
              <pc:sldMasterMk cId="840446445" sldId="2147483648"/>
              <pc:sldLayoutMk cId="2567564521" sldId="2147483695"/>
              <ac:picMk id="14" creationId="{0F8B01C0-27D9-4168-BE4F-873EC7E48D5D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82" v="113"/>
            <ac:picMkLst>
              <pc:docMk/>
              <pc:sldMasterMk cId="840446445" sldId="2147483648"/>
              <pc:sldLayoutMk cId="2567564521" sldId="2147483695"/>
              <ac:picMk id="15" creationId="{D6E2603E-3081-6A60-C479-12C191D36036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24" v="33"/>
            <ac:picMkLst>
              <pc:docMk/>
              <pc:sldMasterMk cId="840446445" sldId="2147483648"/>
              <pc:sldLayoutMk cId="2567564521" sldId="2147483695"/>
              <ac:picMk id="17" creationId="{D1FD4448-3BC4-4650-B029-3644EE392551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6.447" v="163" actId="790"/>
          <pc:sldLayoutMkLst>
            <pc:docMk/>
            <pc:sldMasterMk cId="840446445" sldId="2147483648"/>
            <pc:sldLayoutMk cId="4062518040" sldId="2147483696"/>
          </pc:sldLayoutMkLst>
          <pc:spChg chg="mod">
            <ac:chgData name="Christian Haug-Moberg" userId="69af06e0-b486-4ca8-9e38-65cc3982b0dc" providerId="ADAL" clId="{5C5302E1-AE23-4C4E-A2C9-C32D17480E29}" dt="2025-06-03T11:39:06.447" v="163" actId="790"/>
            <ac:spMkLst>
              <pc:docMk/>
              <pc:sldMasterMk cId="840446445" sldId="2147483648"/>
              <pc:sldLayoutMk cId="4062518040" sldId="2147483696"/>
              <ac:spMk id="3" creationId="{1CAE64E7-18D7-957B-DC15-1D8617B3C2C5}"/>
            </ac:spMkLst>
          </pc:spChg>
          <pc:spChg chg="mod">
            <ac:chgData name="Christian Haug-Moberg" userId="69af06e0-b486-4ca8-9e38-65cc3982b0dc" providerId="ADAL" clId="{5C5302E1-AE23-4C4E-A2C9-C32D17480E29}" dt="2025-06-03T11:39:06.431" v="156" actId="790"/>
            <ac:spMkLst>
              <pc:docMk/>
              <pc:sldMasterMk cId="840446445" sldId="2147483648"/>
              <pc:sldLayoutMk cId="4062518040" sldId="2147483696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6.431" v="157" actId="790"/>
            <ac:spMkLst>
              <pc:docMk/>
              <pc:sldMasterMk cId="840446445" sldId="2147483648"/>
              <pc:sldLayoutMk cId="4062518040" sldId="2147483696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6.431" v="158" actId="790"/>
            <ac:spMkLst>
              <pc:docMk/>
              <pc:sldMasterMk cId="840446445" sldId="2147483648"/>
              <pc:sldLayoutMk cId="4062518040" sldId="2147483696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6.445" v="160" actId="790"/>
            <ac:spMkLst>
              <pc:docMk/>
              <pc:sldMasterMk cId="840446445" sldId="2147483648"/>
              <pc:sldLayoutMk cId="4062518040" sldId="2147483696"/>
              <ac:spMk id="8" creationId="{F8B2A05B-49B5-AD47-10A5-8505359C2AF4}"/>
            </ac:spMkLst>
          </pc:spChg>
          <pc:spChg chg="mod">
            <ac:chgData name="Christian Haug-Moberg" userId="69af06e0-b486-4ca8-9e38-65cc3982b0dc" providerId="ADAL" clId="{5C5302E1-AE23-4C4E-A2C9-C32D17480E29}" dt="2025-06-03T11:39:06.431" v="159" actId="790"/>
            <ac:spMkLst>
              <pc:docMk/>
              <pc:sldMasterMk cId="840446445" sldId="2147483648"/>
              <pc:sldLayoutMk cId="4062518040" sldId="2147483696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5C5302E1-AE23-4C4E-A2C9-C32D17480E29}" dt="2025-06-03T11:39:06.447" v="161" actId="790"/>
            <ac:spMkLst>
              <pc:docMk/>
              <pc:sldMasterMk cId="840446445" sldId="2147483648"/>
              <pc:sldLayoutMk cId="4062518040" sldId="2147483696"/>
              <ac:spMk id="18" creationId="{A14CF774-1BF3-55C9-955C-75A0B0829075}"/>
            </ac:spMkLst>
          </pc:spChg>
          <pc:spChg chg="mod">
            <ac:chgData name="Christian Haug-Moberg" userId="69af06e0-b486-4ca8-9e38-65cc3982b0dc" providerId="ADAL" clId="{5C5302E1-AE23-4C4E-A2C9-C32D17480E29}" dt="2025-06-03T11:39:06.447" v="162" actId="790"/>
            <ac:spMkLst>
              <pc:docMk/>
              <pc:sldMasterMk cId="840446445" sldId="2147483648"/>
              <pc:sldLayoutMk cId="4062518040" sldId="2147483696"/>
              <ac:spMk id="20" creationId="{417ABF60-3828-D7B1-5F83-51E0F6131E83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30" v="41"/>
            <ac:picMkLst>
              <pc:docMk/>
              <pc:sldMasterMk cId="840446445" sldId="2147483648"/>
              <pc:sldLayoutMk cId="4062518040" sldId="2147483696"/>
              <ac:picMk id="10" creationId="{A28F085E-31B0-E30F-46FB-D9C2189CB113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82" v="117"/>
            <ac:picMkLst>
              <pc:docMk/>
              <pc:sldMasterMk cId="840446445" sldId="2147483648"/>
              <pc:sldLayoutMk cId="4062518040" sldId="2147483696"/>
              <ac:picMk id="15" creationId="{0F6F5578-8D15-C55C-8321-74ED213E26B4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33" v="45"/>
            <ac:picMkLst>
              <pc:docMk/>
              <pc:sldMasterMk cId="840446445" sldId="2147483648"/>
              <pc:sldLayoutMk cId="4062518040" sldId="2147483696"/>
              <ac:picMk id="17" creationId="{5D46C675-10EF-07CC-615B-88A14447DF9A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6.461" v="171" actId="790"/>
          <pc:sldLayoutMkLst>
            <pc:docMk/>
            <pc:sldMasterMk cId="840446445" sldId="2147483648"/>
            <pc:sldLayoutMk cId="4078887664" sldId="2147483697"/>
          </pc:sldLayoutMkLst>
          <pc:spChg chg="mod">
            <ac:chgData name="Christian Haug-Moberg" userId="69af06e0-b486-4ca8-9e38-65cc3982b0dc" providerId="ADAL" clId="{5C5302E1-AE23-4C4E-A2C9-C32D17480E29}" dt="2025-06-03T11:39:06.461" v="170" actId="790"/>
            <ac:spMkLst>
              <pc:docMk/>
              <pc:sldMasterMk cId="840446445" sldId="2147483648"/>
              <pc:sldLayoutMk cId="4078887664" sldId="2147483697"/>
              <ac:spMk id="3" creationId="{8B0B5191-872C-7AB1-5C11-8CF75ACD3E10}"/>
            </ac:spMkLst>
          </pc:spChg>
          <pc:spChg chg="mod">
            <ac:chgData name="Christian Haug-Moberg" userId="69af06e0-b486-4ca8-9e38-65cc3982b0dc" providerId="ADAL" clId="{5C5302E1-AE23-4C4E-A2C9-C32D17480E29}" dt="2025-06-03T11:39:06.447" v="164" actId="790"/>
            <ac:spMkLst>
              <pc:docMk/>
              <pc:sldMasterMk cId="840446445" sldId="2147483648"/>
              <pc:sldLayoutMk cId="4078887664" sldId="2147483697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6.447" v="165" actId="790"/>
            <ac:spMkLst>
              <pc:docMk/>
              <pc:sldMasterMk cId="840446445" sldId="2147483648"/>
              <pc:sldLayoutMk cId="4078887664" sldId="2147483697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6.447" v="166" actId="790"/>
            <ac:spMkLst>
              <pc:docMk/>
              <pc:sldMasterMk cId="840446445" sldId="2147483648"/>
              <pc:sldLayoutMk cId="4078887664" sldId="2147483697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6.461" v="171" actId="790"/>
            <ac:spMkLst>
              <pc:docMk/>
              <pc:sldMasterMk cId="840446445" sldId="2147483648"/>
              <pc:sldLayoutMk cId="4078887664" sldId="2147483697"/>
              <ac:spMk id="7" creationId="{71520853-8DB2-CEB8-1A62-EF2CF880A6CD}"/>
            </ac:spMkLst>
          </pc:spChg>
          <pc:spChg chg="mod">
            <ac:chgData name="Christian Haug-Moberg" userId="69af06e0-b486-4ca8-9e38-65cc3982b0dc" providerId="ADAL" clId="{5C5302E1-AE23-4C4E-A2C9-C32D17480E29}" dt="2025-06-03T11:39:06.457" v="168" actId="790"/>
            <ac:spMkLst>
              <pc:docMk/>
              <pc:sldMasterMk cId="840446445" sldId="2147483648"/>
              <pc:sldLayoutMk cId="4078887664" sldId="2147483697"/>
              <ac:spMk id="8" creationId="{F38EF5E3-43B0-6F74-E163-486ED6BC07E0}"/>
            </ac:spMkLst>
          </pc:spChg>
          <pc:spChg chg="mod">
            <ac:chgData name="Christian Haug-Moberg" userId="69af06e0-b486-4ca8-9e38-65cc3982b0dc" providerId="ADAL" clId="{5C5302E1-AE23-4C4E-A2C9-C32D17480E29}" dt="2025-06-03T11:39:06.447" v="167" actId="790"/>
            <ac:spMkLst>
              <pc:docMk/>
              <pc:sldMasterMk cId="840446445" sldId="2147483648"/>
              <pc:sldLayoutMk cId="4078887664" sldId="2147483697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5C5302E1-AE23-4C4E-A2C9-C32D17480E29}" dt="2025-06-03T11:39:06.457" v="169" actId="790"/>
            <ac:spMkLst>
              <pc:docMk/>
              <pc:sldMasterMk cId="840446445" sldId="2147483648"/>
              <pc:sldLayoutMk cId="4078887664" sldId="2147483697"/>
              <ac:spMk id="18" creationId="{E94114DB-7F6D-89F8-FA80-9D698B49CB58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34" v="47"/>
            <ac:picMkLst>
              <pc:docMk/>
              <pc:sldMasterMk cId="840446445" sldId="2147483648"/>
              <pc:sldLayoutMk cId="4078887664" sldId="2147483697"/>
              <ac:picMk id="10" creationId="{7E3B9738-A4AF-29C7-093C-432360FE0ECC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82" v="119"/>
            <ac:picMkLst>
              <pc:docMk/>
              <pc:sldMasterMk cId="840446445" sldId="2147483648"/>
              <pc:sldLayoutMk cId="4078887664" sldId="2147483697"/>
              <ac:picMk id="15" creationId="{1983111B-93ED-E7B4-7BE0-31DB3EB86E9E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37" v="51"/>
            <ac:picMkLst>
              <pc:docMk/>
              <pc:sldMasterMk cId="840446445" sldId="2147483648"/>
              <pc:sldLayoutMk cId="4078887664" sldId="2147483697"/>
              <ac:picMk id="17" creationId="{321DA781-E47D-5E5A-5582-B395288FB33A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6.476" v="179" actId="790"/>
          <pc:sldLayoutMkLst>
            <pc:docMk/>
            <pc:sldMasterMk cId="840446445" sldId="2147483648"/>
            <pc:sldLayoutMk cId="3643995915" sldId="2147483698"/>
          </pc:sldLayoutMkLst>
          <pc:spChg chg="mod">
            <ac:chgData name="Christian Haug-Moberg" userId="69af06e0-b486-4ca8-9e38-65cc3982b0dc" providerId="ADAL" clId="{5C5302E1-AE23-4C4E-A2C9-C32D17480E29}" dt="2025-06-03T11:39:06.461" v="178" actId="790"/>
            <ac:spMkLst>
              <pc:docMk/>
              <pc:sldMasterMk cId="840446445" sldId="2147483648"/>
              <pc:sldLayoutMk cId="3643995915" sldId="2147483698"/>
              <ac:spMk id="2" creationId="{376E9806-1FFD-4A81-06E4-9CC6C9DF4712}"/>
            </ac:spMkLst>
          </pc:spChg>
          <pc:spChg chg="mod">
            <ac:chgData name="Christian Haug-Moberg" userId="69af06e0-b486-4ca8-9e38-65cc3982b0dc" providerId="ADAL" clId="{5C5302E1-AE23-4C4E-A2C9-C32D17480E29}" dt="2025-06-03T11:39:06.476" v="179" actId="790"/>
            <ac:spMkLst>
              <pc:docMk/>
              <pc:sldMasterMk cId="840446445" sldId="2147483648"/>
              <pc:sldLayoutMk cId="3643995915" sldId="2147483698"/>
              <ac:spMk id="3" creationId="{EC7698B7-CB56-1BCE-40BB-B65802C3CFC7}"/>
            </ac:spMkLst>
          </pc:spChg>
          <pc:spChg chg="mod">
            <ac:chgData name="Christian Haug-Moberg" userId="69af06e0-b486-4ca8-9e38-65cc3982b0dc" providerId="ADAL" clId="{5C5302E1-AE23-4C4E-A2C9-C32D17480E29}" dt="2025-06-03T11:39:06.461" v="172" actId="790"/>
            <ac:spMkLst>
              <pc:docMk/>
              <pc:sldMasterMk cId="840446445" sldId="2147483648"/>
              <pc:sldLayoutMk cId="3643995915" sldId="2147483698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6.461" v="173" actId="790"/>
            <ac:spMkLst>
              <pc:docMk/>
              <pc:sldMasterMk cId="840446445" sldId="2147483648"/>
              <pc:sldLayoutMk cId="3643995915" sldId="2147483698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6.461" v="174" actId="790"/>
            <ac:spMkLst>
              <pc:docMk/>
              <pc:sldMasterMk cId="840446445" sldId="2147483648"/>
              <pc:sldLayoutMk cId="3643995915" sldId="2147483698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6.461" v="176" actId="790"/>
            <ac:spMkLst>
              <pc:docMk/>
              <pc:sldMasterMk cId="840446445" sldId="2147483648"/>
              <pc:sldLayoutMk cId="3643995915" sldId="2147483698"/>
              <ac:spMk id="8" creationId="{EC64F157-0CB1-81FB-F879-5BB51D0901A6}"/>
            </ac:spMkLst>
          </pc:spChg>
          <pc:spChg chg="mod">
            <ac:chgData name="Christian Haug-Moberg" userId="69af06e0-b486-4ca8-9e38-65cc3982b0dc" providerId="ADAL" clId="{5C5302E1-AE23-4C4E-A2C9-C32D17480E29}" dt="2025-06-03T11:39:06.461" v="175" actId="790"/>
            <ac:spMkLst>
              <pc:docMk/>
              <pc:sldMasterMk cId="840446445" sldId="2147483648"/>
              <pc:sldLayoutMk cId="3643995915" sldId="2147483698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5C5302E1-AE23-4C4E-A2C9-C32D17480E29}" dt="2025-06-03T11:39:06.461" v="177" actId="790"/>
            <ac:spMkLst>
              <pc:docMk/>
              <pc:sldMasterMk cId="840446445" sldId="2147483648"/>
              <pc:sldLayoutMk cId="3643995915" sldId="2147483698"/>
              <ac:spMk id="18" creationId="{35644B43-866B-772A-5C7F-752AB9B6BCBC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40" v="53"/>
            <ac:picMkLst>
              <pc:docMk/>
              <pc:sldMasterMk cId="840446445" sldId="2147483648"/>
              <pc:sldLayoutMk cId="3643995915" sldId="2147483698"/>
              <ac:picMk id="10" creationId="{063FE583-A752-C25C-B1A6-A9CC91A773D0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90" v="121"/>
            <ac:picMkLst>
              <pc:docMk/>
              <pc:sldMasterMk cId="840446445" sldId="2147483648"/>
              <pc:sldLayoutMk cId="3643995915" sldId="2147483698"/>
              <ac:picMk id="15" creationId="{1AE835F7-E3AA-1FCF-1FEB-35504B25EAF0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42" v="57"/>
            <ac:picMkLst>
              <pc:docMk/>
              <pc:sldMasterMk cId="840446445" sldId="2147483648"/>
              <pc:sldLayoutMk cId="3643995915" sldId="2147483698"/>
              <ac:picMk id="17" creationId="{D5171C28-AD44-AF8E-D8FD-2A767D00931C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6.492" v="187" actId="790"/>
          <pc:sldLayoutMkLst>
            <pc:docMk/>
            <pc:sldMasterMk cId="840446445" sldId="2147483648"/>
            <pc:sldLayoutMk cId="883839194" sldId="2147483699"/>
          </pc:sldLayoutMkLst>
          <pc:spChg chg="mod">
            <ac:chgData name="Christian Haug-Moberg" userId="69af06e0-b486-4ca8-9e38-65cc3982b0dc" providerId="ADAL" clId="{5C5302E1-AE23-4C4E-A2C9-C32D17480E29}" dt="2025-06-03T11:39:06.478" v="186" actId="790"/>
            <ac:spMkLst>
              <pc:docMk/>
              <pc:sldMasterMk cId="840446445" sldId="2147483648"/>
              <pc:sldLayoutMk cId="883839194" sldId="2147483699"/>
              <ac:spMk id="3" creationId="{0270E2FB-171F-50D5-B110-C2C41152BD4A}"/>
            </ac:spMkLst>
          </pc:spChg>
          <pc:spChg chg="mod">
            <ac:chgData name="Christian Haug-Moberg" userId="69af06e0-b486-4ca8-9e38-65cc3982b0dc" providerId="ADAL" clId="{5C5302E1-AE23-4C4E-A2C9-C32D17480E29}" dt="2025-06-03T11:39:06.478" v="180" actId="790"/>
            <ac:spMkLst>
              <pc:docMk/>
              <pc:sldMasterMk cId="840446445" sldId="2147483648"/>
              <pc:sldLayoutMk cId="883839194" sldId="2147483699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6.478" v="181" actId="790"/>
            <ac:spMkLst>
              <pc:docMk/>
              <pc:sldMasterMk cId="840446445" sldId="2147483648"/>
              <pc:sldLayoutMk cId="883839194" sldId="2147483699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6.478" v="182" actId="790"/>
            <ac:spMkLst>
              <pc:docMk/>
              <pc:sldMasterMk cId="840446445" sldId="2147483648"/>
              <pc:sldLayoutMk cId="883839194" sldId="2147483699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6.492" v="187" actId="790"/>
            <ac:spMkLst>
              <pc:docMk/>
              <pc:sldMasterMk cId="840446445" sldId="2147483648"/>
              <pc:sldLayoutMk cId="883839194" sldId="2147483699"/>
              <ac:spMk id="7" creationId="{7BA06A7C-FC4C-871A-5873-3A9A2FE64909}"/>
            </ac:spMkLst>
          </pc:spChg>
          <pc:spChg chg="mod">
            <ac:chgData name="Christian Haug-Moberg" userId="69af06e0-b486-4ca8-9e38-65cc3982b0dc" providerId="ADAL" clId="{5C5302E1-AE23-4C4E-A2C9-C32D17480E29}" dt="2025-06-03T11:39:06.478" v="184" actId="790"/>
            <ac:spMkLst>
              <pc:docMk/>
              <pc:sldMasterMk cId="840446445" sldId="2147483648"/>
              <pc:sldLayoutMk cId="883839194" sldId="2147483699"/>
              <ac:spMk id="8" creationId="{E155439D-1B77-5713-F7DE-BD8D1619F45A}"/>
            </ac:spMkLst>
          </pc:spChg>
          <pc:spChg chg="mod">
            <ac:chgData name="Christian Haug-Moberg" userId="69af06e0-b486-4ca8-9e38-65cc3982b0dc" providerId="ADAL" clId="{5C5302E1-AE23-4C4E-A2C9-C32D17480E29}" dt="2025-06-03T11:39:06.478" v="183" actId="790"/>
            <ac:spMkLst>
              <pc:docMk/>
              <pc:sldMasterMk cId="840446445" sldId="2147483648"/>
              <pc:sldLayoutMk cId="883839194" sldId="2147483699"/>
              <ac:spMk id="11" creationId="{A42B6D02-907A-1D13-0587-A3FF032A236E}"/>
            </ac:spMkLst>
          </pc:spChg>
          <pc:spChg chg="mod">
            <ac:chgData name="Christian Haug-Moberg" userId="69af06e0-b486-4ca8-9e38-65cc3982b0dc" providerId="ADAL" clId="{5C5302E1-AE23-4C4E-A2C9-C32D17480E29}" dt="2025-06-03T11:39:06.478" v="185" actId="790"/>
            <ac:spMkLst>
              <pc:docMk/>
              <pc:sldMasterMk cId="840446445" sldId="2147483648"/>
              <pc:sldLayoutMk cId="883839194" sldId="2147483699"/>
              <ac:spMk id="18" creationId="{5FBC1876-E84A-F9B5-E4BF-81BBD54E312E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42" v="59"/>
            <ac:picMkLst>
              <pc:docMk/>
              <pc:sldMasterMk cId="840446445" sldId="2147483648"/>
              <pc:sldLayoutMk cId="883839194" sldId="2147483699"/>
              <ac:picMk id="10" creationId="{8D518325-236C-18C4-97A7-B5744856E4F3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90" v="123"/>
            <ac:picMkLst>
              <pc:docMk/>
              <pc:sldMasterMk cId="840446445" sldId="2147483648"/>
              <pc:sldLayoutMk cId="883839194" sldId="2147483699"/>
              <ac:picMk id="15" creationId="{A0ADC19C-A757-2165-2C05-92E69A4FFEFF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48" v="63"/>
            <ac:picMkLst>
              <pc:docMk/>
              <pc:sldMasterMk cId="840446445" sldId="2147483648"/>
              <pc:sldLayoutMk cId="883839194" sldId="2147483699"/>
              <ac:picMk id="17" creationId="{E2134C3C-7752-82D6-4759-D31275E9B0BA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7.062" v="511" actId="790"/>
          <pc:sldLayoutMkLst>
            <pc:docMk/>
            <pc:sldMasterMk cId="840446445" sldId="2147483648"/>
            <pc:sldLayoutMk cId="1357133134" sldId="2147483700"/>
          </pc:sldLayoutMkLst>
          <pc:spChg chg="mod">
            <ac:chgData name="Christian Haug-Moberg" userId="69af06e0-b486-4ca8-9e38-65cc3982b0dc" providerId="ADAL" clId="{5C5302E1-AE23-4C4E-A2C9-C32D17480E29}" dt="2025-06-03T11:39:07.062" v="511" actId="790"/>
            <ac:spMkLst>
              <pc:docMk/>
              <pc:sldMasterMk cId="840446445" sldId="2147483648"/>
              <pc:sldLayoutMk cId="1357133134" sldId="2147483700"/>
              <ac:spMk id="2" creationId="{707BDFDE-A4A7-A210-2818-DCC87D950E53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06" actId="790"/>
            <ac:spMkLst>
              <pc:docMk/>
              <pc:sldMasterMk cId="840446445" sldId="2147483648"/>
              <pc:sldLayoutMk cId="1357133134" sldId="2147483700"/>
              <ac:spMk id="3" creationId="{A261F359-32FC-C95D-6E40-36EF6B215DA2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10" actId="790"/>
            <ac:spMkLst>
              <pc:docMk/>
              <pc:sldMasterMk cId="840446445" sldId="2147483648"/>
              <pc:sldLayoutMk cId="1357133134" sldId="2147483700"/>
              <ac:spMk id="4" creationId="{FE36E6B0-533F-066E-6D9C-1329CFE22E67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07" actId="790"/>
            <ac:spMkLst>
              <pc:docMk/>
              <pc:sldMasterMk cId="840446445" sldId="2147483648"/>
              <pc:sldLayoutMk cId="1357133134" sldId="2147483700"/>
              <ac:spMk id="9" creationId="{9FBE8D1E-2A1C-CCA1-B908-BA3DD7D89F8B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08" actId="790"/>
            <ac:spMkLst>
              <pc:docMk/>
              <pc:sldMasterMk cId="840446445" sldId="2147483648"/>
              <pc:sldLayoutMk cId="1357133134" sldId="2147483700"/>
              <ac:spMk id="10" creationId="{1F707B82-47C7-3EB8-D174-700A56E4836C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09" actId="790"/>
            <ac:spMkLst>
              <pc:docMk/>
              <pc:sldMasterMk cId="840446445" sldId="2147483648"/>
              <pc:sldLayoutMk cId="1357133134" sldId="2147483700"/>
              <ac:spMk id="11" creationId="{52E01644-8E2D-2A96-D899-D7AFC1DAFE6F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05" actId="790"/>
            <ac:spMkLst>
              <pc:docMk/>
              <pc:sldMasterMk cId="840446445" sldId="2147483648"/>
              <pc:sldLayoutMk cId="1357133134" sldId="2147483700"/>
              <ac:spMk id="13" creationId="{A8D021B5-6379-2743-A497-291F79ADB45F}"/>
            </ac:spMkLst>
          </pc:spChg>
          <pc:spChg chg="mod">
            <ac:chgData name="Christian Haug-Moberg" userId="69af06e0-b486-4ca8-9e38-65cc3982b0dc" providerId="ADAL" clId="{5C5302E1-AE23-4C4E-A2C9-C32D17480E29}" dt="2025-06-03T11:39:07.062" v="504" actId="790"/>
            <ac:spMkLst>
              <pc:docMk/>
              <pc:sldMasterMk cId="840446445" sldId="2147483648"/>
              <pc:sldLayoutMk cId="1357133134" sldId="2147483700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093" v="523" actId="790"/>
          <pc:sldLayoutMkLst>
            <pc:docMk/>
            <pc:sldMasterMk cId="840446445" sldId="2147483648"/>
            <pc:sldLayoutMk cId="2454656157" sldId="2147483702"/>
          </pc:sldLayoutMkLst>
          <pc:spChg chg="mod">
            <ac:chgData name="Christian Haug-Moberg" userId="69af06e0-b486-4ca8-9e38-65cc3982b0dc" providerId="ADAL" clId="{5C5302E1-AE23-4C4E-A2C9-C32D17480E29}" dt="2025-06-03T11:39:07.093" v="522" actId="790"/>
            <ac:spMkLst>
              <pc:docMk/>
              <pc:sldMasterMk cId="840446445" sldId="2147483648"/>
              <pc:sldLayoutMk cId="2454656157" sldId="2147483702"/>
              <ac:spMk id="2" creationId="{E43614D6-D405-179A-FB8C-0F317D983B51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3" actId="790"/>
            <ac:spMkLst>
              <pc:docMk/>
              <pc:sldMasterMk cId="840446445" sldId="2147483648"/>
              <pc:sldLayoutMk cId="2454656157" sldId="2147483702"/>
              <ac:spMk id="3" creationId="{394BC85D-C89E-4880-190B-6E7584CD739E}"/>
            </ac:spMkLst>
          </pc:spChg>
          <pc:spChg chg="mod">
            <ac:chgData name="Christian Haug-Moberg" userId="69af06e0-b486-4ca8-9e38-65cc3982b0dc" providerId="ADAL" clId="{5C5302E1-AE23-4C4E-A2C9-C32D17480E29}" dt="2025-06-03T11:39:07.078" v="520" actId="790"/>
            <ac:spMkLst>
              <pc:docMk/>
              <pc:sldMasterMk cId="840446445" sldId="2147483648"/>
              <pc:sldLayoutMk cId="2454656157" sldId="2147483702"/>
              <ac:spMk id="5" creationId="{F284992C-0EE0-B847-A130-9DCB0FDE2ABF}"/>
            </ac:spMkLst>
          </pc:spChg>
          <pc:spChg chg="mod">
            <ac:chgData name="Christian Haug-Moberg" userId="69af06e0-b486-4ca8-9e38-65cc3982b0dc" providerId="ADAL" clId="{5C5302E1-AE23-4C4E-A2C9-C32D17480E29}" dt="2025-06-03T11:39:07.078" v="518" actId="790"/>
            <ac:spMkLst>
              <pc:docMk/>
              <pc:sldMasterMk cId="840446445" sldId="2147483648"/>
              <pc:sldLayoutMk cId="2454656157" sldId="2147483702"/>
              <ac:spMk id="6" creationId="{2D822448-001D-1687-BE80-2F96C7C7FF14}"/>
            </ac:spMkLst>
          </pc:spChg>
          <pc:spChg chg="mod">
            <ac:chgData name="Christian Haug-Moberg" userId="69af06e0-b486-4ca8-9e38-65cc3982b0dc" providerId="ADAL" clId="{5C5302E1-AE23-4C4E-A2C9-C32D17480E29}" dt="2025-06-03T11:39:07.078" v="519" actId="790"/>
            <ac:spMkLst>
              <pc:docMk/>
              <pc:sldMasterMk cId="840446445" sldId="2147483648"/>
              <pc:sldLayoutMk cId="2454656157" sldId="2147483702"/>
              <ac:spMk id="7" creationId="{5E969F30-BE8D-29EA-280A-53837049B325}"/>
            </ac:spMkLst>
          </pc:spChg>
          <pc:spChg chg="mod">
            <ac:chgData name="Christian Haug-Moberg" userId="69af06e0-b486-4ca8-9e38-65cc3982b0dc" providerId="ADAL" clId="{5C5302E1-AE23-4C4E-A2C9-C32D17480E29}" dt="2025-06-03T11:39:07.093" v="521" actId="790"/>
            <ac:spMkLst>
              <pc:docMk/>
              <pc:sldMasterMk cId="840446445" sldId="2147483648"/>
              <pc:sldLayoutMk cId="2454656157" sldId="2147483702"/>
              <ac:spMk id="8" creationId="{8C9853EC-C3DD-9EE5-8314-E7C46762F6D0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359" v="683" actId="790"/>
          <pc:sldLayoutMkLst>
            <pc:docMk/>
            <pc:sldMasterMk cId="840446445" sldId="2147483648"/>
            <pc:sldLayoutMk cId="81067792" sldId="2147483703"/>
          </pc:sldLayoutMkLst>
          <pc:spChg chg="mod">
            <ac:chgData name="Christian Haug-Moberg" userId="69af06e0-b486-4ca8-9e38-65cc3982b0dc" providerId="ADAL" clId="{5C5302E1-AE23-4C4E-A2C9-C32D17480E29}" dt="2025-06-03T11:39:07.351" v="679" actId="790"/>
            <ac:spMkLst>
              <pc:docMk/>
              <pc:sldMasterMk cId="840446445" sldId="2147483648"/>
              <pc:sldLayoutMk cId="81067792" sldId="2147483703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7.353" v="680" actId="790"/>
            <ac:spMkLst>
              <pc:docMk/>
              <pc:sldMasterMk cId="840446445" sldId="2147483648"/>
              <pc:sldLayoutMk cId="81067792" sldId="2147483703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7.355" v="681" actId="790"/>
            <ac:spMkLst>
              <pc:docMk/>
              <pc:sldMasterMk cId="840446445" sldId="2147483648"/>
              <pc:sldLayoutMk cId="81067792" sldId="2147483703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7.359" v="683" actId="790"/>
            <ac:spMkLst>
              <pc:docMk/>
              <pc:sldMasterMk cId="840446445" sldId="2147483648"/>
              <pc:sldLayoutMk cId="81067792" sldId="2147483703"/>
              <ac:spMk id="8" creationId="{CA97B0CE-4A2B-7247-E588-59B81D1570E0}"/>
            </ac:spMkLst>
          </pc:spChg>
          <pc:spChg chg="mod">
            <ac:chgData name="Christian Haug-Moberg" userId="69af06e0-b486-4ca8-9e38-65cc3982b0dc" providerId="ADAL" clId="{5C5302E1-AE23-4C4E-A2C9-C32D17480E29}" dt="2025-06-03T11:39:07.357" v="682" actId="790"/>
            <ac:spMkLst>
              <pc:docMk/>
              <pc:sldMasterMk cId="840446445" sldId="2147483648"/>
              <pc:sldLayoutMk cId="81067792" sldId="2147483703"/>
              <ac:spMk id="10" creationId="{1EF3904F-A443-6F15-2DEB-036E7902EA04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66" v="83"/>
            <ac:picMkLst>
              <pc:docMk/>
              <pc:sldMasterMk cId="840446445" sldId="2147483648"/>
              <pc:sldLayoutMk cId="81067792" sldId="2147483703"/>
              <ac:picMk id="3" creationId="{679B83E4-CBB1-3E2F-CA2A-2A648B812BDB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58" v="77"/>
            <ac:picMkLst>
              <pc:docMk/>
              <pc:sldMasterMk cId="840446445" sldId="2147483648"/>
              <pc:sldLayoutMk cId="81067792" sldId="2147483703"/>
              <ac:picMk id="13" creationId="{65DC9C16-AA4D-E305-8E1C-4D2C9FD91CB2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97" v="129"/>
            <ac:picMkLst>
              <pc:docMk/>
              <pc:sldMasterMk cId="840446445" sldId="2147483648"/>
              <pc:sldLayoutMk cId="81067792" sldId="2147483703"/>
              <ac:picMk id="14" creationId="{9EF5C130-5E84-295D-BDE3-40CAD0F59FD5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97" v="131"/>
            <ac:picMkLst>
              <pc:docMk/>
              <pc:sldMasterMk cId="840446445" sldId="2147483648"/>
              <pc:sldLayoutMk cId="81067792" sldId="2147483703"/>
              <ac:picMk id="15" creationId="{0A466669-A291-7DEE-A468-79F927767C7E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58" v="81"/>
            <ac:picMkLst>
              <pc:docMk/>
              <pc:sldMasterMk cId="840446445" sldId="2147483648"/>
              <pc:sldLayoutMk cId="81067792" sldId="2147483703"/>
              <ac:picMk id="16" creationId="{39AB5B36-4F09-17CA-52AD-43D031084025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68" v="87"/>
            <ac:picMkLst>
              <pc:docMk/>
              <pc:sldMasterMk cId="840446445" sldId="2147483648"/>
              <pc:sldLayoutMk cId="81067792" sldId="2147483703"/>
              <ac:picMk id="18" creationId="{7E5D086F-917F-27EC-80A3-768AE66044E4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7.265" v="626" actId="790"/>
          <pc:sldLayoutMkLst>
            <pc:docMk/>
            <pc:sldMasterMk cId="840446445" sldId="2147483648"/>
            <pc:sldLayoutMk cId="4236496190" sldId="2147483706"/>
          </pc:sldLayoutMkLst>
          <pc:spChg chg="mod">
            <ac:chgData name="Christian Haug-Moberg" userId="69af06e0-b486-4ca8-9e38-65cc3982b0dc" providerId="ADAL" clId="{5C5302E1-AE23-4C4E-A2C9-C32D17480E29}" dt="2025-06-03T11:39:07.259" v="623" actId="790"/>
            <ac:spMkLst>
              <pc:docMk/>
              <pc:sldMasterMk cId="840446445" sldId="2147483648"/>
              <pc:sldLayoutMk cId="4236496190" sldId="2147483706"/>
              <ac:spMk id="2" creationId="{00A69AF6-DCFD-F5CA-5BB7-05342A884188}"/>
            </ac:spMkLst>
          </pc:spChg>
          <pc:spChg chg="mod">
            <ac:chgData name="Christian Haug-Moberg" userId="69af06e0-b486-4ca8-9e38-65cc3982b0dc" providerId="ADAL" clId="{5C5302E1-AE23-4C4E-A2C9-C32D17480E29}" dt="2025-06-03T11:39:07.253" v="619" actId="790"/>
            <ac:spMkLst>
              <pc:docMk/>
              <pc:sldMasterMk cId="840446445" sldId="2147483648"/>
              <pc:sldLayoutMk cId="4236496190" sldId="2147483706"/>
              <ac:spMk id="5" creationId="{04143994-9C8D-FACB-54F8-87171D0EA9E8}"/>
            </ac:spMkLst>
          </pc:spChg>
          <pc:spChg chg="mod">
            <ac:chgData name="Christian Haug-Moberg" userId="69af06e0-b486-4ca8-9e38-65cc3982b0dc" providerId="ADAL" clId="{5C5302E1-AE23-4C4E-A2C9-C32D17480E29}" dt="2025-06-03T11:39:07.259" v="622" actId="790"/>
            <ac:spMkLst>
              <pc:docMk/>
              <pc:sldMasterMk cId="840446445" sldId="2147483648"/>
              <pc:sldLayoutMk cId="4236496190" sldId="2147483706"/>
              <ac:spMk id="6" creationId="{3955E3C1-6A54-3BDA-66BE-03A3F0D3E2C2}"/>
            </ac:spMkLst>
          </pc:spChg>
          <pc:spChg chg="mod">
            <ac:chgData name="Christian Haug-Moberg" userId="69af06e0-b486-4ca8-9e38-65cc3982b0dc" providerId="ADAL" clId="{5C5302E1-AE23-4C4E-A2C9-C32D17480E29}" dt="2025-06-03T11:39:07.265" v="624" actId="790"/>
            <ac:spMkLst>
              <pc:docMk/>
              <pc:sldMasterMk cId="840446445" sldId="2147483648"/>
              <pc:sldLayoutMk cId="4236496190" sldId="2147483706"/>
              <ac:spMk id="7" creationId="{AF0AC500-CD1B-71F2-9153-FD683219DF8E}"/>
            </ac:spMkLst>
          </pc:spChg>
          <pc:spChg chg="mod">
            <ac:chgData name="Christian Haug-Moberg" userId="69af06e0-b486-4ca8-9e38-65cc3982b0dc" providerId="ADAL" clId="{5C5302E1-AE23-4C4E-A2C9-C32D17480E29}" dt="2025-06-03T11:39:07.265" v="625" actId="790"/>
            <ac:spMkLst>
              <pc:docMk/>
              <pc:sldMasterMk cId="840446445" sldId="2147483648"/>
              <pc:sldLayoutMk cId="4236496190" sldId="2147483706"/>
              <ac:spMk id="8" creationId="{9893DB50-DC91-B671-9627-9BB31AA98E2C}"/>
            </ac:spMkLst>
          </pc:spChg>
          <pc:spChg chg="mod">
            <ac:chgData name="Christian Haug-Moberg" userId="69af06e0-b486-4ca8-9e38-65cc3982b0dc" providerId="ADAL" clId="{5C5302E1-AE23-4C4E-A2C9-C32D17480E29}" dt="2025-06-03T11:39:07.265" v="626" actId="790"/>
            <ac:spMkLst>
              <pc:docMk/>
              <pc:sldMasterMk cId="840446445" sldId="2147483648"/>
              <pc:sldLayoutMk cId="4236496190" sldId="2147483706"/>
              <ac:spMk id="10" creationId="{DC655158-EFCB-D8B3-0E9B-B81FB4FE97FD}"/>
            </ac:spMkLst>
          </pc:spChg>
          <pc:spChg chg="mod">
            <ac:chgData name="Christian Haug-Moberg" userId="69af06e0-b486-4ca8-9e38-65cc3982b0dc" providerId="ADAL" clId="{5C5302E1-AE23-4C4E-A2C9-C32D17480E29}" dt="2025-06-03T11:39:07.253" v="618" actId="790"/>
            <ac:spMkLst>
              <pc:docMk/>
              <pc:sldMasterMk cId="840446445" sldId="2147483648"/>
              <pc:sldLayoutMk cId="4236496190" sldId="2147483706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7.253" v="620" actId="790"/>
            <ac:spMkLst>
              <pc:docMk/>
              <pc:sldMasterMk cId="840446445" sldId="2147483648"/>
              <pc:sldLayoutMk cId="4236496190" sldId="2147483706"/>
              <ac:spMk id="16" creationId="{C6AC8406-8CD6-CA07-9AE6-B0DDE2CAAC4D}"/>
            </ac:spMkLst>
          </pc:spChg>
          <pc:spChg chg="mod">
            <ac:chgData name="Christian Haug-Moberg" userId="69af06e0-b486-4ca8-9e38-65cc3982b0dc" providerId="ADAL" clId="{5C5302E1-AE23-4C4E-A2C9-C32D17480E29}" dt="2025-06-03T11:39:07.259" v="621" actId="790"/>
            <ac:spMkLst>
              <pc:docMk/>
              <pc:sldMasterMk cId="840446445" sldId="2147483648"/>
              <pc:sldLayoutMk cId="4236496190" sldId="2147483706"/>
              <ac:spMk id="21" creationId="{592D0101-6E97-3287-0CE9-8B85DDCA62A6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285" v="639" actId="790"/>
          <pc:sldLayoutMkLst>
            <pc:docMk/>
            <pc:sldMasterMk cId="840446445" sldId="2147483648"/>
            <pc:sldLayoutMk cId="4173456934" sldId="2147483707"/>
          </pc:sldLayoutMkLst>
          <pc:spChg chg="mod">
            <ac:chgData name="Christian Haug-Moberg" userId="69af06e0-b486-4ca8-9e38-65cc3982b0dc" providerId="ADAL" clId="{5C5302E1-AE23-4C4E-A2C9-C32D17480E29}" dt="2025-06-03T11:39:07.285" v="639" actId="790"/>
            <ac:spMkLst>
              <pc:docMk/>
              <pc:sldMasterMk cId="840446445" sldId="2147483648"/>
              <pc:sldLayoutMk cId="4173456934" sldId="2147483707"/>
              <ac:spMk id="2" creationId="{7394DD0D-E9B9-46AE-9D52-CAB2CE395FC9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32" actId="790"/>
            <ac:spMkLst>
              <pc:docMk/>
              <pc:sldMasterMk cId="840446445" sldId="2147483648"/>
              <pc:sldLayoutMk cId="4173456934" sldId="2147483707"/>
              <ac:spMk id="3" creationId="{28EFDD95-266C-BDB3-A745-50DC3EA66F1A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33" actId="790"/>
            <ac:spMkLst>
              <pc:docMk/>
              <pc:sldMasterMk cId="840446445" sldId="2147483648"/>
              <pc:sldLayoutMk cId="4173456934" sldId="2147483707"/>
              <ac:spMk id="4" creationId="{9AC45CCA-7FEC-C18A-9056-414CE8AD8A69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27" actId="790"/>
            <ac:spMkLst>
              <pc:docMk/>
              <pc:sldMasterMk cId="840446445" sldId="2147483648"/>
              <pc:sldLayoutMk cId="4173456934" sldId="2147483707"/>
              <ac:spMk id="5" creationId="{0A1DFB72-E16C-D7AB-AB9C-72E30E4B3C66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34" actId="790"/>
            <ac:spMkLst>
              <pc:docMk/>
              <pc:sldMasterMk cId="840446445" sldId="2147483648"/>
              <pc:sldLayoutMk cId="4173456934" sldId="2147483707"/>
              <ac:spMk id="6" creationId="{AC5936A8-6AAD-FE7F-CBE1-C999892A002D}"/>
            </ac:spMkLst>
          </pc:spChg>
          <pc:spChg chg="mod">
            <ac:chgData name="Christian Haug-Moberg" userId="69af06e0-b486-4ca8-9e38-65cc3982b0dc" providerId="ADAL" clId="{5C5302E1-AE23-4C4E-A2C9-C32D17480E29}" dt="2025-06-03T11:39:07.285" v="638" actId="790"/>
            <ac:spMkLst>
              <pc:docMk/>
              <pc:sldMasterMk cId="840446445" sldId="2147483648"/>
              <pc:sldLayoutMk cId="4173456934" sldId="2147483707"/>
              <ac:spMk id="7" creationId="{173217AC-052B-DD3D-E903-5E091199213B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35" actId="790"/>
            <ac:spMkLst>
              <pc:docMk/>
              <pc:sldMasterMk cId="840446445" sldId="2147483648"/>
              <pc:sldLayoutMk cId="4173456934" sldId="2147483707"/>
              <ac:spMk id="8" creationId="{FB9ECF72-E725-0305-96A2-A824F036F5D1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36" actId="790"/>
            <ac:spMkLst>
              <pc:docMk/>
              <pc:sldMasterMk cId="840446445" sldId="2147483648"/>
              <pc:sldLayoutMk cId="4173456934" sldId="2147483707"/>
              <ac:spMk id="9" creationId="{A497F1A4-A016-9783-566B-B1A16578DBD9}"/>
            </ac:spMkLst>
          </pc:spChg>
          <pc:spChg chg="mod">
            <ac:chgData name="Christian Haug-Moberg" userId="69af06e0-b486-4ca8-9e38-65cc3982b0dc" providerId="ADAL" clId="{5C5302E1-AE23-4C4E-A2C9-C32D17480E29}" dt="2025-06-03T11:39:07.285" v="637" actId="790"/>
            <ac:spMkLst>
              <pc:docMk/>
              <pc:sldMasterMk cId="840446445" sldId="2147483648"/>
              <pc:sldLayoutMk cId="4173456934" sldId="2147483707"/>
              <ac:spMk id="10" creationId="{D80B7CAE-2981-506B-443C-69D427458B76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29" actId="790"/>
            <ac:spMkLst>
              <pc:docMk/>
              <pc:sldMasterMk cId="840446445" sldId="2147483648"/>
              <pc:sldLayoutMk cId="4173456934" sldId="2147483707"/>
              <ac:spMk id="13" creationId="{2926E3E9-19E3-1C4D-E574-4892B0CD66F4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28" actId="790"/>
            <ac:spMkLst>
              <pc:docMk/>
              <pc:sldMasterMk cId="840446445" sldId="2147483648"/>
              <pc:sldLayoutMk cId="4173456934" sldId="2147483707"/>
              <ac:spMk id="22" creationId="{EBAE6850-B8C3-A1A4-E8C8-B5DE469B1B7F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30" actId="790"/>
            <ac:spMkLst>
              <pc:docMk/>
              <pc:sldMasterMk cId="840446445" sldId="2147483648"/>
              <pc:sldLayoutMk cId="4173456934" sldId="2147483707"/>
              <ac:spMk id="36" creationId="{88524E09-F9DC-13BF-DE44-79C4F7ECFFF6}"/>
            </ac:spMkLst>
          </pc:spChg>
          <pc:spChg chg="mod">
            <ac:chgData name="Christian Haug-Moberg" userId="69af06e0-b486-4ca8-9e38-65cc3982b0dc" providerId="ADAL" clId="{5C5302E1-AE23-4C4E-A2C9-C32D17480E29}" dt="2025-06-03T11:39:07.269" v="631" actId="790"/>
            <ac:spMkLst>
              <pc:docMk/>
              <pc:sldMasterMk cId="840446445" sldId="2147483648"/>
              <pc:sldLayoutMk cId="4173456934" sldId="2147483707"/>
              <ac:spMk id="37" creationId="{59DF9856-1A92-4722-C582-91339869C01B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301" v="649" actId="790"/>
          <pc:sldLayoutMkLst>
            <pc:docMk/>
            <pc:sldMasterMk cId="840446445" sldId="2147483648"/>
            <pc:sldLayoutMk cId="3591777088" sldId="2147483708"/>
          </pc:sldLayoutMkLst>
          <pc:spChg chg="mod">
            <ac:chgData name="Christian Haug-Moberg" userId="69af06e0-b486-4ca8-9e38-65cc3982b0dc" providerId="ADAL" clId="{5C5302E1-AE23-4C4E-A2C9-C32D17480E29}" dt="2025-06-03T11:39:07.285" v="644" actId="790"/>
            <ac:spMkLst>
              <pc:docMk/>
              <pc:sldMasterMk cId="840446445" sldId="2147483648"/>
              <pc:sldLayoutMk cId="3591777088" sldId="2147483708"/>
              <ac:spMk id="2" creationId="{436F7FE8-25C2-0F17-EC60-69EAC46E0A10}"/>
            </ac:spMkLst>
          </pc:spChg>
          <pc:spChg chg="mod">
            <ac:chgData name="Christian Haug-Moberg" userId="69af06e0-b486-4ca8-9e38-65cc3982b0dc" providerId="ADAL" clId="{5C5302E1-AE23-4C4E-A2C9-C32D17480E29}" dt="2025-06-03T11:39:07.285" v="641" actId="790"/>
            <ac:spMkLst>
              <pc:docMk/>
              <pc:sldMasterMk cId="840446445" sldId="2147483648"/>
              <pc:sldLayoutMk cId="3591777088" sldId="2147483708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7.285" v="645" actId="790"/>
            <ac:spMkLst>
              <pc:docMk/>
              <pc:sldMasterMk cId="840446445" sldId="2147483648"/>
              <pc:sldLayoutMk cId="3591777088" sldId="2147483708"/>
              <ac:spMk id="7" creationId="{802D2DDC-4A99-73F8-3DAE-1C349FA04F9E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47" actId="790"/>
            <ac:spMkLst>
              <pc:docMk/>
              <pc:sldMasterMk cId="840446445" sldId="2147483648"/>
              <pc:sldLayoutMk cId="3591777088" sldId="2147483708"/>
              <ac:spMk id="8" creationId="{B4218AAF-4559-046C-55C3-EAED8B9367F6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46" actId="790"/>
            <ac:spMkLst>
              <pc:docMk/>
              <pc:sldMasterMk cId="840446445" sldId="2147483648"/>
              <pc:sldLayoutMk cId="3591777088" sldId="2147483708"/>
              <ac:spMk id="9" creationId="{AD0C1FED-3A61-35D3-2957-416FD9065150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48" actId="790"/>
            <ac:spMkLst>
              <pc:docMk/>
              <pc:sldMasterMk cId="840446445" sldId="2147483648"/>
              <pc:sldLayoutMk cId="3591777088" sldId="2147483708"/>
              <ac:spMk id="10" creationId="{F77150B7-A02C-22A1-1466-65E9282D9245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49" actId="790"/>
            <ac:spMkLst>
              <pc:docMk/>
              <pc:sldMasterMk cId="840446445" sldId="2147483648"/>
              <pc:sldLayoutMk cId="3591777088" sldId="2147483708"/>
              <ac:spMk id="11" creationId="{CEA57C0C-0315-6C3C-8768-4E901E31754E}"/>
            </ac:spMkLst>
          </pc:spChg>
          <pc:spChg chg="mod">
            <ac:chgData name="Christian Haug-Moberg" userId="69af06e0-b486-4ca8-9e38-65cc3982b0dc" providerId="ADAL" clId="{5C5302E1-AE23-4C4E-A2C9-C32D17480E29}" dt="2025-06-03T11:39:07.285" v="642" actId="790"/>
            <ac:spMkLst>
              <pc:docMk/>
              <pc:sldMasterMk cId="840446445" sldId="2147483648"/>
              <pc:sldLayoutMk cId="3591777088" sldId="2147483708"/>
              <ac:spMk id="14" creationId="{73C9755E-E567-A26C-F81C-D111382F9F3F}"/>
            </ac:spMkLst>
          </pc:spChg>
          <pc:spChg chg="mod">
            <ac:chgData name="Christian Haug-Moberg" userId="69af06e0-b486-4ca8-9e38-65cc3982b0dc" providerId="ADAL" clId="{5C5302E1-AE23-4C4E-A2C9-C32D17480E29}" dt="2025-06-03T11:39:07.285" v="640" actId="790"/>
            <ac:spMkLst>
              <pc:docMk/>
              <pc:sldMasterMk cId="840446445" sldId="2147483648"/>
              <pc:sldLayoutMk cId="3591777088" sldId="2147483708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7.285" v="643" actId="790"/>
            <ac:spMkLst>
              <pc:docMk/>
              <pc:sldMasterMk cId="840446445" sldId="2147483648"/>
              <pc:sldLayoutMk cId="3591777088" sldId="2147483708"/>
              <ac:spMk id="16" creationId="{6798B1B2-1F99-1244-B7F3-7411A58B6CC7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316" v="657" actId="790"/>
          <pc:sldLayoutMkLst>
            <pc:docMk/>
            <pc:sldMasterMk cId="840446445" sldId="2147483648"/>
            <pc:sldLayoutMk cId="2089401018" sldId="2147483709"/>
          </pc:sldLayoutMkLst>
          <pc:spChg chg="mod">
            <ac:chgData name="Christian Haug-Moberg" userId="69af06e0-b486-4ca8-9e38-65cc3982b0dc" providerId="ADAL" clId="{5C5302E1-AE23-4C4E-A2C9-C32D17480E29}" dt="2025-06-03T11:39:07.301" v="654" actId="790"/>
            <ac:spMkLst>
              <pc:docMk/>
              <pc:sldMasterMk cId="840446445" sldId="2147483648"/>
              <pc:sldLayoutMk cId="2089401018" sldId="2147483709"/>
              <ac:spMk id="2" creationId="{6B9BF126-7CB7-B355-7331-6AD0ECB2BE04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52" actId="790"/>
            <ac:spMkLst>
              <pc:docMk/>
              <pc:sldMasterMk cId="840446445" sldId="2147483648"/>
              <pc:sldLayoutMk cId="2089401018" sldId="2147483709"/>
              <ac:spMk id="5" creationId="{4F3F365D-AD1F-CA50-FE38-80507ED773A1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53" actId="790"/>
            <ac:spMkLst>
              <pc:docMk/>
              <pc:sldMasterMk cId="840446445" sldId="2147483648"/>
              <pc:sldLayoutMk cId="2089401018" sldId="2147483709"/>
              <ac:spMk id="6" creationId="{28376B0E-5FA6-175E-316E-152F444EFA5F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51" actId="790"/>
            <ac:spMkLst>
              <pc:docMk/>
              <pc:sldMasterMk cId="840446445" sldId="2147483648"/>
              <pc:sldLayoutMk cId="2089401018" sldId="2147483709"/>
              <ac:spMk id="7" creationId="{2B545009-3B0E-28AA-BBD7-C15DFE324BF8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55" actId="790"/>
            <ac:spMkLst>
              <pc:docMk/>
              <pc:sldMasterMk cId="840446445" sldId="2147483648"/>
              <pc:sldLayoutMk cId="2089401018" sldId="2147483709"/>
              <ac:spMk id="8" creationId="{7693D29C-2B2D-AA1F-5386-EE28DF691BBB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56" actId="790"/>
            <ac:spMkLst>
              <pc:docMk/>
              <pc:sldMasterMk cId="840446445" sldId="2147483648"/>
              <pc:sldLayoutMk cId="2089401018" sldId="2147483709"/>
              <ac:spMk id="10" creationId="{8F879E28-4F3B-AA8D-B470-65176031F40A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57" actId="790"/>
            <ac:spMkLst>
              <pc:docMk/>
              <pc:sldMasterMk cId="840446445" sldId="2147483648"/>
              <pc:sldLayoutMk cId="2089401018" sldId="2147483709"/>
              <ac:spMk id="11" creationId="{BEF9553F-EBC8-2EA0-B112-08DBA8684E61}"/>
            </ac:spMkLst>
          </pc:spChg>
          <pc:spChg chg="mod">
            <ac:chgData name="Christian Haug-Moberg" userId="69af06e0-b486-4ca8-9e38-65cc3982b0dc" providerId="ADAL" clId="{5C5302E1-AE23-4C4E-A2C9-C32D17480E29}" dt="2025-06-03T11:39:07.301" v="650" actId="790"/>
            <ac:spMkLst>
              <pc:docMk/>
              <pc:sldMasterMk cId="840446445" sldId="2147483648"/>
              <pc:sldLayoutMk cId="2089401018" sldId="214748370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316" v="666" actId="790"/>
          <pc:sldLayoutMkLst>
            <pc:docMk/>
            <pc:sldMasterMk cId="840446445" sldId="2147483648"/>
            <pc:sldLayoutMk cId="3778724835" sldId="2147483710"/>
          </pc:sldLayoutMkLst>
          <pc:spChg chg="mod">
            <ac:chgData name="Christian Haug-Moberg" userId="69af06e0-b486-4ca8-9e38-65cc3982b0dc" providerId="ADAL" clId="{5C5302E1-AE23-4C4E-A2C9-C32D17480E29}" dt="2025-06-03T11:39:07.316" v="664" actId="790"/>
            <ac:spMkLst>
              <pc:docMk/>
              <pc:sldMasterMk cId="840446445" sldId="2147483648"/>
              <pc:sldLayoutMk cId="3778724835" sldId="2147483710"/>
              <ac:spMk id="2" creationId="{EED36CD7-E637-0945-6CC2-779E2722AB52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59" actId="790"/>
            <ac:spMkLst>
              <pc:docMk/>
              <pc:sldMasterMk cId="840446445" sldId="2147483648"/>
              <pc:sldLayoutMk cId="3778724835" sldId="2147483710"/>
              <ac:spMk id="3" creationId="{427977A9-D443-A248-3AFD-F0F23C4773DC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60" actId="790"/>
            <ac:spMkLst>
              <pc:docMk/>
              <pc:sldMasterMk cId="840446445" sldId="2147483648"/>
              <pc:sldLayoutMk cId="3778724835" sldId="2147483710"/>
              <ac:spMk id="4" creationId="{4E02C063-1E86-0E12-E64C-4659A6ADC4E3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62" actId="790"/>
            <ac:spMkLst>
              <pc:docMk/>
              <pc:sldMasterMk cId="840446445" sldId="2147483648"/>
              <pc:sldLayoutMk cId="3778724835" sldId="2147483710"/>
              <ac:spMk id="5" creationId="{2B65A5DB-C026-5848-D7EF-3224BBC1C058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63" actId="790"/>
            <ac:spMkLst>
              <pc:docMk/>
              <pc:sldMasterMk cId="840446445" sldId="2147483648"/>
              <pc:sldLayoutMk cId="3778724835" sldId="2147483710"/>
              <ac:spMk id="6" creationId="{166FEA9D-01E5-8A40-A6B3-08984260D960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66" actId="790"/>
            <ac:spMkLst>
              <pc:docMk/>
              <pc:sldMasterMk cId="840446445" sldId="2147483648"/>
              <pc:sldLayoutMk cId="3778724835" sldId="2147483710"/>
              <ac:spMk id="8" creationId="{FF3E773F-AE19-87AA-14D1-4DCA3EAB1CCB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61" actId="790"/>
            <ac:spMkLst>
              <pc:docMk/>
              <pc:sldMasterMk cId="840446445" sldId="2147483648"/>
              <pc:sldLayoutMk cId="3778724835" sldId="2147483710"/>
              <ac:spMk id="9" creationId="{97978E8D-9F3E-3636-B8FA-5211CEAF14AF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65" actId="790"/>
            <ac:spMkLst>
              <pc:docMk/>
              <pc:sldMasterMk cId="840446445" sldId="2147483648"/>
              <pc:sldLayoutMk cId="3778724835" sldId="2147483710"/>
              <ac:spMk id="10" creationId="{6355946E-C143-D25B-A457-40ECB171AD42}"/>
            </ac:spMkLst>
          </pc:spChg>
          <pc:spChg chg="mod">
            <ac:chgData name="Christian Haug-Moberg" userId="69af06e0-b486-4ca8-9e38-65cc3982b0dc" providerId="ADAL" clId="{5C5302E1-AE23-4C4E-A2C9-C32D17480E29}" dt="2025-06-03T11:39:07.316" v="658" actId="790"/>
            <ac:spMkLst>
              <pc:docMk/>
              <pc:sldMasterMk cId="840446445" sldId="2147483648"/>
              <pc:sldLayoutMk cId="3778724835" sldId="2147483710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333" v="673" actId="790"/>
          <pc:sldLayoutMkLst>
            <pc:docMk/>
            <pc:sldMasterMk cId="840446445" sldId="2147483648"/>
            <pc:sldLayoutMk cId="2908887699" sldId="2147483711"/>
          </pc:sldLayoutMkLst>
          <pc:spChg chg="mod">
            <ac:chgData name="Christian Haug-Moberg" userId="69af06e0-b486-4ca8-9e38-65cc3982b0dc" providerId="ADAL" clId="{5C5302E1-AE23-4C4E-A2C9-C32D17480E29}" dt="2025-06-03T11:39:07.333" v="669" actId="790"/>
            <ac:spMkLst>
              <pc:docMk/>
              <pc:sldMasterMk cId="840446445" sldId="2147483648"/>
              <pc:sldLayoutMk cId="2908887699" sldId="2147483711"/>
              <ac:spMk id="2" creationId="{89D86E0B-DF01-2406-6E04-4DBA4ACA1B76}"/>
            </ac:spMkLst>
          </pc:spChg>
          <pc:spChg chg="mod">
            <ac:chgData name="Christian Haug-Moberg" userId="69af06e0-b486-4ca8-9e38-65cc3982b0dc" providerId="ADAL" clId="{5C5302E1-AE23-4C4E-A2C9-C32D17480E29}" dt="2025-06-03T11:39:07.333" v="673" actId="790"/>
            <ac:spMkLst>
              <pc:docMk/>
              <pc:sldMasterMk cId="840446445" sldId="2147483648"/>
              <pc:sldLayoutMk cId="2908887699" sldId="2147483711"/>
              <ac:spMk id="3" creationId="{27B9DB8D-ECB7-A681-DB17-1C61BE791354}"/>
            </ac:spMkLst>
          </pc:spChg>
          <pc:spChg chg="mod">
            <ac:chgData name="Christian Haug-Moberg" userId="69af06e0-b486-4ca8-9e38-65cc3982b0dc" providerId="ADAL" clId="{5C5302E1-AE23-4C4E-A2C9-C32D17480E29}" dt="2025-06-03T11:39:07.333" v="668" actId="790"/>
            <ac:spMkLst>
              <pc:docMk/>
              <pc:sldMasterMk cId="840446445" sldId="2147483648"/>
              <pc:sldLayoutMk cId="2908887699" sldId="2147483711"/>
              <ac:spMk id="5" creationId="{F1074D93-8EBD-9CC3-9E74-777EC67953D0}"/>
            </ac:spMkLst>
          </pc:spChg>
          <pc:spChg chg="mod">
            <ac:chgData name="Christian Haug-Moberg" userId="69af06e0-b486-4ca8-9e38-65cc3982b0dc" providerId="ADAL" clId="{5C5302E1-AE23-4C4E-A2C9-C32D17480E29}" dt="2025-06-03T11:39:07.333" v="670" actId="790"/>
            <ac:spMkLst>
              <pc:docMk/>
              <pc:sldMasterMk cId="840446445" sldId="2147483648"/>
              <pc:sldLayoutMk cId="2908887699" sldId="2147483711"/>
              <ac:spMk id="7" creationId="{79E03032-3CC4-4765-9AC8-AABCB2EC6A9C}"/>
            </ac:spMkLst>
          </pc:spChg>
          <pc:spChg chg="mod">
            <ac:chgData name="Christian Haug-Moberg" userId="69af06e0-b486-4ca8-9e38-65cc3982b0dc" providerId="ADAL" clId="{5C5302E1-AE23-4C4E-A2C9-C32D17480E29}" dt="2025-06-03T11:39:07.333" v="671" actId="790"/>
            <ac:spMkLst>
              <pc:docMk/>
              <pc:sldMasterMk cId="840446445" sldId="2147483648"/>
              <pc:sldLayoutMk cId="2908887699" sldId="2147483711"/>
              <ac:spMk id="8" creationId="{258DD2F6-21F8-8800-5A42-A2A8FB96F9BF}"/>
            </ac:spMkLst>
          </pc:spChg>
          <pc:spChg chg="mod">
            <ac:chgData name="Christian Haug-Moberg" userId="69af06e0-b486-4ca8-9e38-65cc3982b0dc" providerId="ADAL" clId="{5C5302E1-AE23-4C4E-A2C9-C32D17480E29}" dt="2025-06-03T11:39:07.333" v="672" actId="790"/>
            <ac:spMkLst>
              <pc:docMk/>
              <pc:sldMasterMk cId="840446445" sldId="2147483648"/>
              <pc:sldLayoutMk cId="2908887699" sldId="2147483711"/>
              <ac:spMk id="10" creationId="{8872E1FC-D099-EDEF-5CFC-655D90954821}"/>
            </ac:spMkLst>
          </pc:spChg>
          <pc:spChg chg="mod">
            <ac:chgData name="Christian Haug-Moberg" userId="69af06e0-b486-4ca8-9e38-65cc3982b0dc" providerId="ADAL" clId="{5C5302E1-AE23-4C4E-A2C9-C32D17480E29}" dt="2025-06-03T11:39:07.332" v="667" actId="790"/>
            <ac:spMkLst>
              <pc:docMk/>
              <pc:sldMasterMk cId="840446445" sldId="2147483648"/>
              <pc:sldLayoutMk cId="2908887699" sldId="2147483711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7.366" v="688" actId="790"/>
          <pc:sldLayoutMkLst>
            <pc:docMk/>
            <pc:sldMasterMk cId="840446445" sldId="2147483648"/>
            <pc:sldLayoutMk cId="3824761873" sldId="2147483715"/>
          </pc:sldLayoutMkLst>
          <pc:spChg chg="mod">
            <ac:chgData name="Christian Haug-Moberg" userId="69af06e0-b486-4ca8-9e38-65cc3982b0dc" providerId="ADAL" clId="{5C5302E1-AE23-4C4E-A2C9-C32D17480E29}" dt="2025-06-03T11:39:07.359" v="684" actId="790"/>
            <ac:spMkLst>
              <pc:docMk/>
              <pc:sldMasterMk cId="840446445" sldId="2147483648"/>
              <pc:sldLayoutMk cId="3824761873" sldId="2147483715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7.361" v="685" actId="790"/>
            <ac:spMkLst>
              <pc:docMk/>
              <pc:sldMasterMk cId="840446445" sldId="2147483648"/>
              <pc:sldLayoutMk cId="3824761873" sldId="2147483715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7.363" v="686" actId="790"/>
            <ac:spMkLst>
              <pc:docMk/>
              <pc:sldMasterMk cId="840446445" sldId="2147483648"/>
              <pc:sldLayoutMk cId="3824761873" sldId="2147483715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7.364" v="687" actId="790"/>
            <ac:spMkLst>
              <pc:docMk/>
              <pc:sldMasterMk cId="840446445" sldId="2147483648"/>
              <pc:sldLayoutMk cId="3824761873" sldId="2147483715"/>
              <ac:spMk id="7" creationId="{604D1729-D978-7FCA-3331-89CCA9E7280E}"/>
            </ac:spMkLst>
          </pc:spChg>
          <pc:spChg chg="mod">
            <ac:chgData name="Christian Haug-Moberg" userId="69af06e0-b486-4ca8-9e38-65cc3982b0dc" providerId="ADAL" clId="{5C5302E1-AE23-4C4E-A2C9-C32D17480E29}" dt="2025-06-03T11:39:07.366" v="688" actId="790"/>
            <ac:spMkLst>
              <pc:docMk/>
              <pc:sldMasterMk cId="840446445" sldId="2147483648"/>
              <pc:sldLayoutMk cId="3824761873" sldId="2147483715"/>
              <ac:spMk id="8" creationId="{A6FC157E-5BCF-BC15-1B64-9D3FE1718DD8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72" v="95"/>
            <ac:picMkLst>
              <pc:docMk/>
              <pc:sldMasterMk cId="840446445" sldId="2147483648"/>
              <pc:sldLayoutMk cId="3824761873" sldId="2147483715"/>
              <ac:picMk id="3" creationId="{46F10B00-2E27-7C74-01A0-1248466804AD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70" v="89"/>
            <ac:picMkLst>
              <pc:docMk/>
              <pc:sldMasterMk cId="840446445" sldId="2147483648"/>
              <pc:sldLayoutMk cId="3824761873" sldId="2147483715"/>
              <ac:picMk id="12" creationId="{F56C7813-D64D-78C4-4125-DF90D33FCE43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403" v="133"/>
            <ac:picMkLst>
              <pc:docMk/>
              <pc:sldMasterMk cId="840446445" sldId="2147483648"/>
              <pc:sldLayoutMk cId="3824761873" sldId="2147483715"/>
              <ac:picMk id="13" creationId="{8893AD84-B0A0-80A4-61F3-F98B35CA415F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403" v="135"/>
            <ac:picMkLst>
              <pc:docMk/>
              <pc:sldMasterMk cId="840446445" sldId="2147483648"/>
              <pc:sldLayoutMk cId="3824761873" sldId="2147483715"/>
              <ac:picMk id="14" creationId="{7ABB4331-885E-45F7-9462-AFD86476BCE7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72" v="93"/>
            <ac:picMkLst>
              <pc:docMk/>
              <pc:sldMasterMk cId="840446445" sldId="2147483648"/>
              <pc:sldLayoutMk cId="3824761873" sldId="2147483715"/>
              <ac:picMk id="15" creationId="{E522389A-A617-C28F-DF71-2919616BE427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76" v="99"/>
            <ac:picMkLst>
              <pc:docMk/>
              <pc:sldMasterMk cId="840446445" sldId="2147483648"/>
              <pc:sldLayoutMk cId="3824761873" sldId="2147483715"/>
              <ac:picMk id="17" creationId="{3C33A9B3-2A2B-45C9-5C22-FA4F6F705EAE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7.371" v="693" actId="790"/>
          <pc:sldLayoutMkLst>
            <pc:docMk/>
            <pc:sldMasterMk cId="840446445" sldId="2147483648"/>
            <pc:sldLayoutMk cId="332887590" sldId="2147483716"/>
          </pc:sldLayoutMkLst>
          <pc:spChg chg="mod">
            <ac:chgData name="Christian Haug-Moberg" userId="69af06e0-b486-4ca8-9e38-65cc3982b0dc" providerId="ADAL" clId="{5C5302E1-AE23-4C4E-A2C9-C32D17480E29}" dt="2025-06-03T11:39:07.371" v="692" actId="790"/>
            <ac:spMkLst>
              <pc:docMk/>
              <pc:sldMasterMk cId="840446445" sldId="2147483648"/>
              <pc:sldLayoutMk cId="332887590" sldId="2147483716"/>
              <ac:spMk id="3" creationId="{E23051EE-B02D-48D0-8373-2CC317C82BDE}"/>
            </ac:spMkLst>
          </pc:spChg>
          <pc:spChg chg="mod">
            <ac:chgData name="Christian Haug-Moberg" userId="69af06e0-b486-4ca8-9e38-65cc3982b0dc" providerId="ADAL" clId="{5C5302E1-AE23-4C4E-A2C9-C32D17480E29}" dt="2025-06-03T11:39:07.367" v="689" actId="790"/>
            <ac:spMkLst>
              <pc:docMk/>
              <pc:sldMasterMk cId="840446445" sldId="2147483648"/>
              <pc:sldLayoutMk cId="332887590" sldId="2147483716"/>
              <ac:spMk id="4" creationId="{3038FA67-B1F6-EBAB-1AD2-A0E9FDEA687D}"/>
            </ac:spMkLst>
          </pc:spChg>
          <pc:spChg chg="mod">
            <ac:chgData name="Christian Haug-Moberg" userId="69af06e0-b486-4ca8-9e38-65cc3982b0dc" providerId="ADAL" clId="{5C5302E1-AE23-4C4E-A2C9-C32D17480E29}" dt="2025-06-03T11:39:07.369" v="690" actId="790"/>
            <ac:spMkLst>
              <pc:docMk/>
              <pc:sldMasterMk cId="840446445" sldId="2147483648"/>
              <pc:sldLayoutMk cId="332887590" sldId="2147483716"/>
              <ac:spMk id="5" creationId="{C88CCC47-C9B8-3060-D983-2F00A9F71863}"/>
            </ac:spMkLst>
          </pc:spChg>
          <pc:spChg chg="mod">
            <ac:chgData name="Christian Haug-Moberg" userId="69af06e0-b486-4ca8-9e38-65cc3982b0dc" providerId="ADAL" clId="{5C5302E1-AE23-4C4E-A2C9-C32D17480E29}" dt="2025-06-03T11:39:07.369" v="691" actId="790"/>
            <ac:spMkLst>
              <pc:docMk/>
              <pc:sldMasterMk cId="840446445" sldId="2147483648"/>
              <pc:sldLayoutMk cId="332887590" sldId="2147483716"/>
              <ac:spMk id="6" creationId="{D8D7FAD2-D84C-E416-630B-C15855D2689C}"/>
            </ac:spMkLst>
          </pc:spChg>
          <pc:spChg chg="mod">
            <ac:chgData name="Christian Haug-Moberg" userId="69af06e0-b486-4ca8-9e38-65cc3982b0dc" providerId="ADAL" clId="{5C5302E1-AE23-4C4E-A2C9-C32D17480E29}" dt="2025-06-03T11:39:07.371" v="693" actId="790"/>
            <ac:spMkLst>
              <pc:docMk/>
              <pc:sldMasterMk cId="840446445" sldId="2147483648"/>
              <pc:sldLayoutMk cId="332887590" sldId="2147483716"/>
              <ac:spMk id="8" creationId="{6B2A6E19-4E2C-A061-B354-D44AEA40AE0C}"/>
            </ac:spMkLst>
          </pc:spChg>
          <pc:picChg chg="mod modVis">
            <ac:chgData name="Christian Haug-Moberg" userId="69af06e0-b486-4ca8-9e38-65cc3982b0dc" providerId="ADAL" clId="{5C5302E1-AE23-4C4E-A2C9-C32D17480E29}" dt="2025-06-03T11:39:06.382" v="107"/>
            <ac:picMkLst>
              <pc:docMk/>
              <pc:sldMasterMk cId="840446445" sldId="2147483648"/>
              <pc:sldLayoutMk cId="332887590" sldId="2147483716"/>
              <ac:picMk id="9" creationId="{BC7A9312-0491-508D-116B-3A917FBC10D9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78" v="101"/>
            <ac:picMkLst>
              <pc:docMk/>
              <pc:sldMasterMk cId="840446445" sldId="2147483648"/>
              <pc:sldLayoutMk cId="332887590" sldId="2147483716"/>
              <ac:picMk id="12" creationId="{4977E5F3-962C-7247-6C25-9D7584B69E6D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405" v="137"/>
            <ac:picMkLst>
              <pc:docMk/>
              <pc:sldMasterMk cId="840446445" sldId="2147483648"/>
              <pc:sldLayoutMk cId="332887590" sldId="2147483716"/>
              <ac:picMk id="13" creationId="{EBAD5A0E-9B14-4187-E259-E535E7E3B1AD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407" v="139"/>
            <ac:picMkLst>
              <pc:docMk/>
              <pc:sldMasterMk cId="840446445" sldId="2147483648"/>
              <pc:sldLayoutMk cId="332887590" sldId="2147483716"/>
              <ac:picMk id="14" creationId="{4477877A-75C6-8675-93ED-92CCBE54F88C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80" v="105"/>
            <ac:picMkLst>
              <pc:docMk/>
              <pc:sldMasterMk cId="840446445" sldId="2147483648"/>
              <pc:sldLayoutMk cId="332887590" sldId="2147483716"/>
              <ac:picMk id="15" creationId="{0E43FA02-44B8-2F19-F88E-6F1BAADEF1DE}"/>
            </ac:picMkLst>
          </pc:picChg>
          <pc:picChg chg="mod modVis">
            <ac:chgData name="Christian Haug-Moberg" userId="69af06e0-b486-4ca8-9e38-65cc3982b0dc" providerId="ADAL" clId="{5C5302E1-AE23-4C4E-A2C9-C32D17480E29}" dt="2025-06-03T11:39:06.382" v="111"/>
            <ac:picMkLst>
              <pc:docMk/>
              <pc:sldMasterMk cId="840446445" sldId="2147483648"/>
              <pc:sldLayoutMk cId="332887590" sldId="2147483716"/>
              <ac:picMk id="17" creationId="{B9B57934-1295-2F5A-0477-D32AF04037C8}"/>
            </ac:picMkLst>
          </pc:picChg>
        </pc:sldLayoutChg>
        <pc:sldLayoutChg chg="modSp mod">
          <pc:chgData name="Christian Haug-Moberg" userId="69af06e0-b486-4ca8-9e38-65cc3982b0dc" providerId="ADAL" clId="{5C5302E1-AE23-4C4E-A2C9-C32D17480E29}" dt="2025-06-03T11:39:06.762" v="334" actId="790"/>
          <pc:sldLayoutMkLst>
            <pc:docMk/>
            <pc:sldMasterMk cId="840446445" sldId="2147483648"/>
            <pc:sldLayoutMk cId="2961578413" sldId="2147483717"/>
          </pc:sldLayoutMkLst>
          <pc:spChg chg="mod">
            <ac:chgData name="Christian Haug-Moberg" userId="69af06e0-b486-4ca8-9e38-65cc3982b0dc" providerId="ADAL" clId="{5C5302E1-AE23-4C4E-A2C9-C32D17480E29}" dt="2025-06-03T11:39:06.762" v="334" actId="790"/>
            <ac:spMkLst>
              <pc:docMk/>
              <pc:sldMasterMk cId="840446445" sldId="2147483648"/>
              <pc:sldLayoutMk cId="2961578413" sldId="2147483717"/>
              <ac:spMk id="2" creationId="{733C7E42-842A-10FB-83AE-BECA5956CF57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20" actId="790"/>
            <ac:spMkLst>
              <pc:docMk/>
              <pc:sldMasterMk cId="840446445" sldId="2147483648"/>
              <pc:sldLayoutMk cId="2961578413" sldId="2147483717"/>
              <ac:spMk id="3" creationId="{6F8ECC74-7D2A-2376-7C98-F721FF63C69F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21" actId="790"/>
            <ac:spMkLst>
              <pc:docMk/>
              <pc:sldMasterMk cId="840446445" sldId="2147483648"/>
              <pc:sldLayoutMk cId="2961578413" sldId="2147483717"/>
              <ac:spMk id="4" creationId="{C8FFCCDE-5638-7C91-C6AF-4364E971685A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22" actId="790"/>
            <ac:spMkLst>
              <pc:docMk/>
              <pc:sldMasterMk cId="840446445" sldId="2147483648"/>
              <pc:sldLayoutMk cId="2961578413" sldId="2147483717"/>
              <ac:spMk id="6" creationId="{2E1035F8-0987-09D4-5E67-AA6EDADE0594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18" actId="790"/>
            <ac:spMkLst>
              <pc:docMk/>
              <pc:sldMasterMk cId="840446445" sldId="2147483648"/>
              <pc:sldLayoutMk cId="2961578413" sldId="2147483717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19" actId="790"/>
            <ac:spMkLst>
              <pc:docMk/>
              <pc:sldMasterMk cId="840446445" sldId="2147483648"/>
              <pc:sldLayoutMk cId="2961578413" sldId="2147483717"/>
              <ac:spMk id="19" creationId="{F41DE113-D328-B3EB-A2F5-2A0BAC6DDF2E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23" actId="790"/>
            <ac:spMkLst>
              <pc:docMk/>
              <pc:sldMasterMk cId="840446445" sldId="2147483648"/>
              <pc:sldLayoutMk cId="2961578413" sldId="2147483717"/>
              <ac:spMk id="24" creationId="{C4D9340B-8713-46F5-F828-689E8F82B99A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24" actId="790"/>
            <ac:spMkLst>
              <pc:docMk/>
              <pc:sldMasterMk cId="840446445" sldId="2147483648"/>
              <pc:sldLayoutMk cId="2961578413" sldId="2147483717"/>
              <ac:spMk id="27" creationId="{8C0D8EF8-3942-6807-24BE-57720945EA3F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25" actId="790"/>
            <ac:spMkLst>
              <pc:docMk/>
              <pc:sldMasterMk cId="840446445" sldId="2147483648"/>
              <pc:sldLayoutMk cId="2961578413" sldId="2147483717"/>
              <ac:spMk id="30" creationId="{185D4179-D1E3-1811-96C3-882E1D30C7F0}"/>
            </ac:spMkLst>
          </pc:spChg>
          <pc:spChg chg="mod">
            <ac:chgData name="Christian Haug-Moberg" userId="69af06e0-b486-4ca8-9e38-65cc3982b0dc" providerId="ADAL" clId="{5C5302E1-AE23-4C4E-A2C9-C32D17480E29}" dt="2025-06-03T11:39:06.746" v="326" actId="790"/>
            <ac:spMkLst>
              <pc:docMk/>
              <pc:sldMasterMk cId="840446445" sldId="2147483648"/>
              <pc:sldLayoutMk cId="2961578413" sldId="2147483717"/>
              <ac:spMk id="38" creationId="{4A38128F-AF2A-785C-7812-B5D8B8CB7417}"/>
            </ac:spMkLst>
          </pc:spChg>
          <pc:spChg chg="mod">
            <ac:chgData name="Christian Haug-Moberg" userId="69af06e0-b486-4ca8-9e38-65cc3982b0dc" providerId="ADAL" clId="{5C5302E1-AE23-4C4E-A2C9-C32D17480E29}" dt="2025-06-03T11:39:06.748" v="327" actId="790"/>
            <ac:spMkLst>
              <pc:docMk/>
              <pc:sldMasterMk cId="840446445" sldId="2147483648"/>
              <pc:sldLayoutMk cId="2961578413" sldId="2147483717"/>
              <ac:spMk id="39" creationId="{13C8F8CF-59B9-C172-8951-0343F4FDF442}"/>
            </ac:spMkLst>
          </pc:spChg>
          <pc:spChg chg="mod">
            <ac:chgData name="Christian Haug-Moberg" userId="69af06e0-b486-4ca8-9e38-65cc3982b0dc" providerId="ADAL" clId="{5C5302E1-AE23-4C4E-A2C9-C32D17480E29}" dt="2025-06-03T11:39:06.748" v="328" actId="790"/>
            <ac:spMkLst>
              <pc:docMk/>
              <pc:sldMasterMk cId="840446445" sldId="2147483648"/>
              <pc:sldLayoutMk cId="2961578413" sldId="2147483717"/>
              <ac:spMk id="40" creationId="{75130C85-309E-4897-FDDB-96A39AFA3577}"/>
            </ac:spMkLst>
          </pc:spChg>
          <pc:spChg chg="mod">
            <ac:chgData name="Christian Haug-Moberg" userId="69af06e0-b486-4ca8-9e38-65cc3982b0dc" providerId="ADAL" clId="{5C5302E1-AE23-4C4E-A2C9-C32D17480E29}" dt="2025-06-03T11:39:06.748" v="329" actId="790"/>
            <ac:spMkLst>
              <pc:docMk/>
              <pc:sldMasterMk cId="840446445" sldId="2147483648"/>
              <pc:sldLayoutMk cId="2961578413" sldId="2147483717"/>
              <ac:spMk id="41" creationId="{AAB456DD-1A19-1924-3908-8DE1E9CCC183}"/>
            </ac:spMkLst>
          </pc:spChg>
          <pc:spChg chg="mod">
            <ac:chgData name="Christian Haug-Moberg" userId="69af06e0-b486-4ca8-9e38-65cc3982b0dc" providerId="ADAL" clId="{5C5302E1-AE23-4C4E-A2C9-C32D17480E29}" dt="2025-06-03T11:39:06.748" v="330" actId="790"/>
            <ac:spMkLst>
              <pc:docMk/>
              <pc:sldMasterMk cId="840446445" sldId="2147483648"/>
              <pc:sldLayoutMk cId="2961578413" sldId="2147483717"/>
              <ac:spMk id="42" creationId="{89C258E1-1EE2-9EBD-F492-00879B001484}"/>
            </ac:spMkLst>
          </pc:spChg>
          <pc:spChg chg="mod">
            <ac:chgData name="Christian Haug-Moberg" userId="69af06e0-b486-4ca8-9e38-65cc3982b0dc" providerId="ADAL" clId="{5C5302E1-AE23-4C4E-A2C9-C32D17480E29}" dt="2025-06-03T11:39:06.748" v="331" actId="790"/>
            <ac:spMkLst>
              <pc:docMk/>
              <pc:sldMasterMk cId="840446445" sldId="2147483648"/>
              <pc:sldLayoutMk cId="2961578413" sldId="2147483717"/>
              <ac:spMk id="43" creationId="{A097D771-91CE-597A-939F-700938719E59}"/>
            </ac:spMkLst>
          </pc:spChg>
          <pc:spChg chg="mod">
            <ac:chgData name="Christian Haug-Moberg" userId="69af06e0-b486-4ca8-9e38-65cc3982b0dc" providerId="ADAL" clId="{5C5302E1-AE23-4C4E-A2C9-C32D17480E29}" dt="2025-06-03T11:39:06.758" v="332" actId="790"/>
            <ac:spMkLst>
              <pc:docMk/>
              <pc:sldMasterMk cId="840446445" sldId="2147483648"/>
              <pc:sldLayoutMk cId="2961578413" sldId="2147483717"/>
              <ac:spMk id="44" creationId="{D3335989-26E2-161C-DA06-72A956D3ED32}"/>
            </ac:spMkLst>
          </pc:spChg>
          <pc:spChg chg="mod">
            <ac:chgData name="Christian Haug-Moberg" userId="69af06e0-b486-4ca8-9e38-65cc3982b0dc" providerId="ADAL" clId="{5C5302E1-AE23-4C4E-A2C9-C32D17480E29}" dt="2025-06-03T11:39:06.761" v="333" actId="790"/>
            <ac:spMkLst>
              <pc:docMk/>
              <pc:sldMasterMk cId="840446445" sldId="2147483648"/>
              <pc:sldLayoutMk cId="2961578413" sldId="2147483717"/>
              <ac:spMk id="45" creationId="{1CA1C19C-28E1-AA2C-80F0-ADBAF74F618B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621" v="257" actId="790"/>
          <pc:sldLayoutMkLst>
            <pc:docMk/>
            <pc:sldMasterMk cId="840446445" sldId="2147483648"/>
            <pc:sldLayoutMk cId="3257625178" sldId="2147483718"/>
          </pc:sldLayoutMkLst>
          <pc:spChg chg="mod">
            <ac:chgData name="Christian Haug-Moberg" userId="69af06e0-b486-4ca8-9e38-65cc3982b0dc" providerId="ADAL" clId="{5C5302E1-AE23-4C4E-A2C9-C32D17480E29}" dt="2025-06-03T11:39:06.613" v="253" actId="790"/>
            <ac:spMkLst>
              <pc:docMk/>
              <pc:sldMasterMk cId="840446445" sldId="2147483648"/>
              <pc:sldLayoutMk cId="3257625178" sldId="2147483718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5C5302E1-AE23-4C4E-A2C9-C32D17480E29}" dt="2025-06-03T11:39:06.619" v="256" actId="790"/>
            <ac:spMkLst>
              <pc:docMk/>
              <pc:sldMasterMk cId="840446445" sldId="2147483648"/>
              <pc:sldLayoutMk cId="3257625178" sldId="2147483718"/>
              <ac:spMk id="3" creationId="{BB1D7FE2-AF40-8CB2-D5B8-69DED126A151}"/>
            </ac:spMkLst>
          </pc:spChg>
          <pc:spChg chg="mod">
            <ac:chgData name="Christian Haug-Moberg" userId="69af06e0-b486-4ca8-9e38-65cc3982b0dc" providerId="ADAL" clId="{5C5302E1-AE23-4C4E-A2C9-C32D17480E29}" dt="2025-06-03T11:39:06.621" v="257" actId="790"/>
            <ac:spMkLst>
              <pc:docMk/>
              <pc:sldMasterMk cId="840446445" sldId="2147483648"/>
              <pc:sldLayoutMk cId="3257625178" sldId="2147483718"/>
              <ac:spMk id="4" creationId="{E2311F5E-9BD1-BABC-7C1C-486A750EE295}"/>
            </ac:spMkLst>
          </pc:spChg>
          <pc:spChg chg="mod">
            <ac:chgData name="Christian Haug-Moberg" userId="69af06e0-b486-4ca8-9e38-65cc3982b0dc" providerId="ADAL" clId="{5C5302E1-AE23-4C4E-A2C9-C32D17480E29}" dt="2025-06-03T11:39:06.609" v="250" actId="790"/>
            <ac:spMkLst>
              <pc:docMk/>
              <pc:sldMasterMk cId="840446445" sldId="2147483648"/>
              <pc:sldLayoutMk cId="3257625178" sldId="2147483718"/>
              <ac:spMk id="5" creationId="{274BB7D0-984C-B8C4-9628-3A25F11E46D0}"/>
            </ac:spMkLst>
          </pc:spChg>
          <pc:spChg chg="mod">
            <ac:chgData name="Christian Haug-Moberg" userId="69af06e0-b486-4ca8-9e38-65cc3982b0dc" providerId="ADAL" clId="{5C5302E1-AE23-4C4E-A2C9-C32D17480E29}" dt="2025-06-03T11:39:06.610" v="251" actId="790"/>
            <ac:spMkLst>
              <pc:docMk/>
              <pc:sldMasterMk cId="840446445" sldId="2147483648"/>
              <pc:sldLayoutMk cId="3257625178" sldId="2147483718"/>
              <ac:spMk id="6" creationId="{289B85BD-5731-447F-CADF-224BDA1954A4}"/>
            </ac:spMkLst>
          </pc:spChg>
          <pc:spChg chg="mod">
            <ac:chgData name="Christian Haug-Moberg" userId="69af06e0-b486-4ca8-9e38-65cc3982b0dc" providerId="ADAL" clId="{5C5302E1-AE23-4C4E-A2C9-C32D17480E29}" dt="2025-06-03T11:39:06.611" v="252" actId="790"/>
            <ac:spMkLst>
              <pc:docMk/>
              <pc:sldMasterMk cId="840446445" sldId="2147483648"/>
              <pc:sldLayoutMk cId="3257625178" sldId="2147483718"/>
              <ac:spMk id="7" creationId="{A2D237D2-6C2F-3C20-6F64-99EE0C544070}"/>
            </ac:spMkLst>
          </pc:spChg>
          <pc:spChg chg="mod">
            <ac:chgData name="Christian Haug-Moberg" userId="69af06e0-b486-4ca8-9e38-65cc3982b0dc" providerId="ADAL" clId="{5C5302E1-AE23-4C4E-A2C9-C32D17480E29}" dt="2025-06-03T11:39:06.615" v="254" actId="790"/>
            <ac:spMkLst>
              <pc:docMk/>
              <pc:sldMasterMk cId="840446445" sldId="2147483648"/>
              <pc:sldLayoutMk cId="3257625178" sldId="2147483718"/>
              <ac:spMk id="14" creationId="{53205272-C4ED-DC1F-8991-951606C82B7E}"/>
            </ac:spMkLst>
          </pc:spChg>
          <pc:spChg chg="mod">
            <ac:chgData name="Christian Haug-Moberg" userId="69af06e0-b486-4ca8-9e38-65cc3982b0dc" providerId="ADAL" clId="{5C5302E1-AE23-4C4E-A2C9-C32D17480E29}" dt="2025-06-03T11:39:06.606" v="249" actId="790"/>
            <ac:spMkLst>
              <pc:docMk/>
              <pc:sldMasterMk cId="840446445" sldId="2147483648"/>
              <pc:sldLayoutMk cId="3257625178" sldId="2147483718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617" v="255" actId="790"/>
            <ac:spMkLst>
              <pc:docMk/>
              <pc:sldMasterMk cId="840446445" sldId="2147483648"/>
              <pc:sldLayoutMk cId="3257625178" sldId="2147483718"/>
              <ac:spMk id="16" creationId="{27A5BBC6-B6DD-3D9E-E42F-1192382CB325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590" v="239" actId="790"/>
          <pc:sldLayoutMkLst>
            <pc:docMk/>
            <pc:sldMasterMk cId="840446445" sldId="2147483648"/>
            <pc:sldLayoutMk cId="921457761" sldId="2147483719"/>
          </pc:sldLayoutMkLst>
          <pc:spChg chg="mod">
            <ac:chgData name="Christian Haug-Moberg" userId="69af06e0-b486-4ca8-9e38-65cc3982b0dc" providerId="ADAL" clId="{5C5302E1-AE23-4C4E-A2C9-C32D17480E29}" dt="2025-06-03T11:39:06.590" v="239" actId="790"/>
            <ac:spMkLst>
              <pc:docMk/>
              <pc:sldMasterMk cId="840446445" sldId="2147483648"/>
              <pc:sldLayoutMk cId="921457761" sldId="2147483719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5C5302E1-AE23-4C4E-A2C9-C32D17480E29}" dt="2025-06-03T11:39:06.571" v="233" actId="790"/>
            <ac:spMkLst>
              <pc:docMk/>
              <pc:sldMasterMk cId="840446445" sldId="2147483648"/>
              <pc:sldLayoutMk cId="921457761" sldId="2147483719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6.571" v="231" actId="790"/>
            <ac:spMkLst>
              <pc:docMk/>
              <pc:sldMasterMk cId="840446445" sldId="2147483648"/>
              <pc:sldLayoutMk cId="921457761" sldId="2147483719"/>
              <ac:spMk id="4" creationId="{750911D6-CB4B-4E12-C995-159BEBC8F9DA}"/>
            </ac:spMkLst>
          </pc:spChg>
          <pc:spChg chg="mod">
            <ac:chgData name="Christian Haug-Moberg" userId="69af06e0-b486-4ca8-9e38-65cc3982b0dc" providerId="ADAL" clId="{5C5302E1-AE23-4C4E-A2C9-C32D17480E29}" dt="2025-06-03T11:39:06.571" v="234" actId="790"/>
            <ac:spMkLst>
              <pc:docMk/>
              <pc:sldMasterMk cId="840446445" sldId="2147483648"/>
              <pc:sldLayoutMk cId="921457761" sldId="2147483719"/>
              <ac:spMk id="5" creationId="{274BB7D0-984C-B8C4-9628-3A25F11E46D0}"/>
            </ac:spMkLst>
          </pc:spChg>
          <pc:spChg chg="mod">
            <ac:chgData name="Christian Haug-Moberg" userId="69af06e0-b486-4ca8-9e38-65cc3982b0dc" providerId="ADAL" clId="{5C5302E1-AE23-4C4E-A2C9-C32D17480E29}" dt="2025-06-03T11:39:06.571" v="235" actId="790"/>
            <ac:spMkLst>
              <pc:docMk/>
              <pc:sldMasterMk cId="840446445" sldId="2147483648"/>
              <pc:sldLayoutMk cId="921457761" sldId="2147483719"/>
              <ac:spMk id="6" creationId="{289B85BD-5731-447F-CADF-224BDA1954A4}"/>
            </ac:spMkLst>
          </pc:spChg>
          <pc:spChg chg="mod">
            <ac:chgData name="Christian Haug-Moberg" userId="69af06e0-b486-4ca8-9e38-65cc3982b0dc" providerId="ADAL" clId="{5C5302E1-AE23-4C4E-A2C9-C32D17480E29}" dt="2025-06-03T11:39:06.583" v="236" actId="790"/>
            <ac:spMkLst>
              <pc:docMk/>
              <pc:sldMasterMk cId="840446445" sldId="2147483648"/>
              <pc:sldLayoutMk cId="921457761" sldId="2147483719"/>
              <ac:spMk id="7" creationId="{A2D237D2-6C2F-3C20-6F64-99EE0C544070}"/>
            </ac:spMkLst>
          </pc:spChg>
          <pc:spChg chg="mod">
            <ac:chgData name="Christian Haug-Moberg" userId="69af06e0-b486-4ca8-9e38-65cc3982b0dc" providerId="ADAL" clId="{5C5302E1-AE23-4C4E-A2C9-C32D17480E29}" dt="2025-06-03T11:39:06.586" v="237" actId="790"/>
            <ac:spMkLst>
              <pc:docMk/>
              <pc:sldMasterMk cId="840446445" sldId="2147483648"/>
              <pc:sldLayoutMk cId="921457761" sldId="2147483719"/>
              <ac:spMk id="8" creationId="{F147B905-3B78-695C-3258-FFC1BB85741F}"/>
            </ac:spMkLst>
          </pc:spChg>
          <pc:spChg chg="mod">
            <ac:chgData name="Christian Haug-Moberg" userId="69af06e0-b486-4ca8-9e38-65cc3982b0dc" providerId="ADAL" clId="{5C5302E1-AE23-4C4E-A2C9-C32D17480E29}" dt="2025-06-03T11:39:06.588" v="238" actId="790"/>
            <ac:spMkLst>
              <pc:docMk/>
              <pc:sldMasterMk cId="840446445" sldId="2147483648"/>
              <pc:sldLayoutMk cId="921457761" sldId="2147483719"/>
              <ac:spMk id="9" creationId="{DAC6616D-93A1-324F-D529-119B8492413E}"/>
            </ac:spMkLst>
          </pc:spChg>
          <pc:spChg chg="mod">
            <ac:chgData name="Christian Haug-Moberg" userId="69af06e0-b486-4ca8-9e38-65cc3982b0dc" providerId="ADAL" clId="{5C5302E1-AE23-4C4E-A2C9-C32D17480E29}" dt="2025-06-03T11:39:06.571" v="232" actId="790"/>
            <ac:spMkLst>
              <pc:docMk/>
              <pc:sldMasterMk cId="840446445" sldId="2147483648"/>
              <pc:sldLayoutMk cId="921457761" sldId="2147483719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659" v="278" actId="790"/>
          <pc:sldLayoutMkLst>
            <pc:docMk/>
            <pc:sldMasterMk cId="840446445" sldId="2147483648"/>
            <pc:sldLayoutMk cId="4095574439" sldId="2147483720"/>
          </pc:sldLayoutMkLst>
          <pc:spChg chg="mod">
            <ac:chgData name="Christian Haug-Moberg" userId="69af06e0-b486-4ca8-9e38-65cc3982b0dc" providerId="ADAL" clId="{5C5302E1-AE23-4C4E-A2C9-C32D17480E29}" dt="2025-06-03T11:39:06.659" v="278" actId="790"/>
            <ac:spMkLst>
              <pc:docMk/>
              <pc:sldMasterMk cId="840446445" sldId="2147483648"/>
              <pc:sldLayoutMk cId="4095574439" sldId="2147483720"/>
              <ac:spMk id="2" creationId="{5C046C92-98DF-B898-1532-0F6CBFC0E53B}"/>
            </ac:spMkLst>
          </pc:spChg>
          <pc:spChg chg="mod">
            <ac:chgData name="Christian Haug-Moberg" userId="69af06e0-b486-4ca8-9e38-65cc3982b0dc" providerId="ADAL" clId="{5C5302E1-AE23-4C4E-A2C9-C32D17480E29}" dt="2025-06-03T11:39:06.651" v="272" actId="790"/>
            <ac:spMkLst>
              <pc:docMk/>
              <pc:sldMasterMk cId="840446445" sldId="2147483648"/>
              <pc:sldLayoutMk cId="4095574439" sldId="2147483720"/>
              <ac:spMk id="4" creationId="{FB20DD90-D6D6-91F2-180B-77CBC1755EF2}"/>
            </ac:spMkLst>
          </pc:spChg>
          <pc:spChg chg="mod">
            <ac:chgData name="Christian Haug-Moberg" userId="69af06e0-b486-4ca8-9e38-65cc3982b0dc" providerId="ADAL" clId="{5C5302E1-AE23-4C4E-A2C9-C32D17480E29}" dt="2025-06-03T11:39:06.651" v="273" actId="790"/>
            <ac:spMkLst>
              <pc:docMk/>
              <pc:sldMasterMk cId="840446445" sldId="2147483648"/>
              <pc:sldLayoutMk cId="4095574439" sldId="2147483720"/>
              <ac:spMk id="5" creationId="{51F85EC5-0318-3753-4836-415EFCE638AB}"/>
            </ac:spMkLst>
          </pc:spChg>
          <pc:spChg chg="mod">
            <ac:chgData name="Christian Haug-Moberg" userId="69af06e0-b486-4ca8-9e38-65cc3982b0dc" providerId="ADAL" clId="{5C5302E1-AE23-4C4E-A2C9-C32D17480E29}" dt="2025-06-03T11:39:06.651" v="274" actId="790"/>
            <ac:spMkLst>
              <pc:docMk/>
              <pc:sldMasterMk cId="840446445" sldId="2147483648"/>
              <pc:sldLayoutMk cId="4095574439" sldId="2147483720"/>
              <ac:spMk id="8" creationId="{C20FA81F-2827-2312-01DD-E6FEBF2E6224}"/>
            </ac:spMkLst>
          </pc:spChg>
          <pc:spChg chg="mod">
            <ac:chgData name="Christian Haug-Moberg" userId="69af06e0-b486-4ca8-9e38-65cc3982b0dc" providerId="ADAL" clId="{5C5302E1-AE23-4C4E-A2C9-C32D17480E29}" dt="2025-06-03T11:39:06.641" v="271" actId="790"/>
            <ac:spMkLst>
              <pc:docMk/>
              <pc:sldMasterMk cId="840446445" sldId="2147483648"/>
              <pc:sldLayoutMk cId="4095574439" sldId="2147483720"/>
              <ac:spMk id="9" creationId="{33E2F7D7-E675-6825-3211-11DBFC81A6C6}"/>
            </ac:spMkLst>
          </pc:spChg>
          <pc:spChg chg="mod">
            <ac:chgData name="Christian Haug-Moberg" userId="69af06e0-b486-4ca8-9e38-65cc3982b0dc" providerId="ADAL" clId="{5C5302E1-AE23-4C4E-A2C9-C32D17480E29}" dt="2025-06-03T11:39:06.641" v="268" actId="790"/>
            <ac:spMkLst>
              <pc:docMk/>
              <pc:sldMasterMk cId="840446445" sldId="2147483648"/>
              <pc:sldLayoutMk cId="4095574439" sldId="2147483720"/>
              <ac:spMk id="10" creationId="{CF17AC3D-F287-645E-685B-2C943688E65E}"/>
            </ac:spMkLst>
          </pc:spChg>
          <pc:spChg chg="mod">
            <ac:chgData name="Christian Haug-Moberg" userId="69af06e0-b486-4ca8-9e38-65cc3982b0dc" providerId="ADAL" clId="{5C5302E1-AE23-4C4E-A2C9-C32D17480E29}" dt="2025-06-03T11:39:06.651" v="275" actId="790"/>
            <ac:spMkLst>
              <pc:docMk/>
              <pc:sldMasterMk cId="840446445" sldId="2147483648"/>
              <pc:sldLayoutMk cId="4095574439" sldId="2147483720"/>
              <ac:spMk id="11" creationId="{C362FAE3-1046-596D-F663-400656F8770D}"/>
            </ac:spMkLst>
          </pc:spChg>
          <pc:spChg chg="mod">
            <ac:chgData name="Christian Haug-Moberg" userId="69af06e0-b486-4ca8-9e38-65cc3982b0dc" providerId="ADAL" clId="{5C5302E1-AE23-4C4E-A2C9-C32D17480E29}" dt="2025-06-03T11:39:06.651" v="276" actId="790"/>
            <ac:spMkLst>
              <pc:docMk/>
              <pc:sldMasterMk cId="840446445" sldId="2147483648"/>
              <pc:sldLayoutMk cId="4095574439" sldId="2147483720"/>
              <ac:spMk id="12" creationId="{1D2B4C47-9BAA-60B0-0D12-642CA467A107}"/>
            </ac:spMkLst>
          </pc:spChg>
          <pc:spChg chg="mod">
            <ac:chgData name="Christian Haug-Moberg" userId="69af06e0-b486-4ca8-9e38-65cc3982b0dc" providerId="ADAL" clId="{5C5302E1-AE23-4C4E-A2C9-C32D17480E29}" dt="2025-06-03T11:39:06.641" v="269" actId="790"/>
            <ac:spMkLst>
              <pc:docMk/>
              <pc:sldMasterMk cId="840446445" sldId="2147483648"/>
              <pc:sldLayoutMk cId="4095574439" sldId="2147483720"/>
              <ac:spMk id="13" creationId="{E6E98CE0-BA8A-CFB0-D671-CDA9DBC9C351}"/>
            </ac:spMkLst>
          </pc:spChg>
          <pc:spChg chg="mod">
            <ac:chgData name="Christian Haug-Moberg" userId="69af06e0-b486-4ca8-9e38-65cc3982b0dc" providerId="ADAL" clId="{5C5302E1-AE23-4C4E-A2C9-C32D17480E29}" dt="2025-06-03T11:39:06.641" v="270" actId="790"/>
            <ac:spMkLst>
              <pc:docMk/>
              <pc:sldMasterMk cId="840446445" sldId="2147483648"/>
              <pc:sldLayoutMk cId="4095574439" sldId="2147483720"/>
              <ac:spMk id="14" creationId="{33DC8058-0066-9063-6257-A933BAB79CA6}"/>
            </ac:spMkLst>
          </pc:spChg>
          <pc:spChg chg="mod">
            <ac:chgData name="Christian Haug-Moberg" userId="69af06e0-b486-4ca8-9e38-65cc3982b0dc" providerId="ADAL" clId="{5C5302E1-AE23-4C4E-A2C9-C32D17480E29}" dt="2025-06-03T11:39:06.641" v="267" actId="790"/>
            <ac:spMkLst>
              <pc:docMk/>
              <pc:sldMasterMk cId="840446445" sldId="2147483648"/>
              <pc:sldLayoutMk cId="4095574439" sldId="2147483720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658" v="277" actId="790"/>
            <ac:spMkLst>
              <pc:docMk/>
              <pc:sldMasterMk cId="840446445" sldId="2147483648"/>
              <pc:sldLayoutMk cId="4095574439" sldId="2147483720"/>
              <ac:spMk id="16" creationId="{C50551ED-1152-F968-653B-28424AB021EE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541" v="222" actId="790"/>
          <pc:sldLayoutMkLst>
            <pc:docMk/>
            <pc:sldMasterMk cId="840446445" sldId="2147483648"/>
            <pc:sldLayoutMk cId="2730246173" sldId="2147483721"/>
          </pc:sldLayoutMkLst>
          <pc:spChg chg="mod">
            <ac:chgData name="Christian Haug-Moberg" userId="69af06e0-b486-4ca8-9e38-65cc3982b0dc" providerId="ADAL" clId="{5C5302E1-AE23-4C4E-A2C9-C32D17480E29}" dt="2025-06-03T11:39:06.541" v="217" actId="790"/>
            <ac:spMkLst>
              <pc:docMk/>
              <pc:sldMasterMk cId="840446445" sldId="2147483648"/>
              <pc:sldLayoutMk cId="2730246173" sldId="2147483721"/>
              <ac:spMk id="2" creationId="{16D79837-6879-6508-A248-B534037709FB}"/>
            </ac:spMkLst>
          </pc:spChg>
          <pc:spChg chg="mod">
            <ac:chgData name="Christian Haug-Moberg" userId="69af06e0-b486-4ca8-9e38-65cc3982b0dc" providerId="ADAL" clId="{5C5302E1-AE23-4C4E-A2C9-C32D17480E29}" dt="2025-06-03T11:39:06.541" v="220" actId="790"/>
            <ac:spMkLst>
              <pc:docMk/>
              <pc:sldMasterMk cId="840446445" sldId="2147483648"/>
              <pc:sldLayoutMk cId="2730246173" sldId="2147483721"/>
              <ac:spMk id="3" creationId="{6F49DEA2-AB05-98C9-9AA7-89321929AF9A}"/>
            </ac:spMkLst>
          </pc:spChg>
          <pc:spChg chg="mod">
            <ac:chgData name="Christian Haug-Moberg" userId="69af06e0-b486-4ca8-9e38-65cc3982b0dc" providerId="ADAL" clId="{5C5302E1-AE23-4C4E-A2C9-C32D17480E29}" dt="2025-06-03T11:39:06.541" v="218" actId="790"/>
            <ac:spMkLst>
              <pc:docMk/>
              <pc:sldMasterMk cId="840446445" sldId="2147483648"/>
              <pc:sldLayoutMk cId="2730246173" sldId="2147483721"/>
              <ac:spMk id="4" creationId="{530DBEE3-3909-8C7C-C047-2099EA47761A}"/>
            </ac:spMkLst>
          </pc:spChg>
          <pc:spChg chg="mod">
            <ac:chgData name="Christian Haug-Moberg" userId="69af06e0-b486-4ca8-9e38-65cc3982b0dc" providerId="ADAL" clId="{5C5302E1-AE23-4C4E-A2C9-C32D17480E29}" dt="2025-06-03T11:39:06.541" v="219" actId="790"/>
            <ac:spMkLst>
              <pc:docMk/>
              <pc:sldMasterMk cId="840446445" sldId="2147483648"/>
              <pc:sldLayoutMk cId="2730246173" sldId="2147483721"/>
              <ac:spMk id="8" creationId="{66ED809D-C705-E552-9A07-2CD262D8ABB1}"/>
            </ac:spMkLst>
          </pc:spChg>
          <pc:spChg chg="mod">
            <ac:chgData name="Christian Haug-Moberg" userId="69af06e0-b486-4ca8-9e38-65cc3982b0dc" providerId="ADAL" clId="{5C5302E1-AE23-4C4E-A2C9-C32D17480E29}" dt="2025-06-03T11:39:06.541" v="221" actId="790"/>
            <ac:spMkLst>
              <pc:docMk/>
              <pc:sldMasterMk cId="840446445" sldId="2147483648"/>
              <pc:sldLayoutMk cId="2730246173" sldId="2147483721"/>
              <ac:spMk id="9" creationId="{6F447F90-7766-EF22-FD8F-849280F962DD}"/>
            </ac:spMkLst>
          </pc:spChg>
          <pc:spChg chg="mod">
            <ac:chgData name="Christian Haug-Moberg" userId="69af06e0-b486-4ca8-9e38-65cc3982b0dc" providerId="ADAL" clId="{5C5302E1-AE23-4C4E-A2C9-C32D17480E29}" dt="2025-06-03T11:39:06.541" v="222" actId="790"/>
            <ac:spMkLst>
              <pc:docMk/>
              <pc:sldMasterMk cId="840446445" sldId="2147483648"/>
              <pc:sldLayoutMk cId="2730246173" sldId="2147483721"/>
              <ac:spMk id="10" creationId="{2ECF2F81-7486-D89C-2309-04F31122828B}"/>
            </ac:spMkLst>
          </pc:spChg>
          <pc:spChg chg="mod">
            <ac:chgData name="Christian Haug-Moberg" userId="69af06e0-b486-4ca8-9e38-65cc3982b0dc" providerId="ADAL" clId="{5C5302E1-AE23-4C4E-A2C9-C32D17480E29}" dt="2025-06-03T11:39:06.541" v="216" actId="790"/>
            <ac:spMkLst>
              <pc:docMk/>
              <pc:sldMasterMk cId="840446445" sldId="2147483648"/>
              <pc:sldLayoutMk cId="2730246173" sldId="2147483721"/>
              <ac:spMk id="15" creationId="{55A5B49C-7367-5777-5875-1A4339CA7611}"/>
            </ac:spMkLst>
          </pc:spChg>
        </pc:sldLayoutChg>
        <pc:sldLayoutChg chg="modSp mod">
          <pc:chgData name="Christian Haug-Moberg" userId="69af06e0-b486-4ca8-9e38-65cc3982b0dc" providerId="ADAL" clId="{5C5302E1-AE23-4C4E-A2C9-C32D17480E29}" dt="2025-06-03T11:39:06.730" v="317" actId="790"/>
          <pc:sldLayoutMkLst>
            <pc:docMk/>
            <pc:sldMasterMk cId="840446445" sldId="2147483648"/>
            <pc:sldLayoutMk cId="2465910228" sldId="2147483722"/>
          </pc:sldLayoutMkLst>
          <pc:spChg chg="mod">
            <ac:chgData name="Christian Haug-Moberg" userId="69af06e0-b486-4ca8-9e38-65cc3982b0dc" providerId="ADAL" clId="{5C5302E1-AE23-4C4E-A2C9-C32D17480E29}" dt="2025-06-03T11:39:06.714" v="310" actId="790"/>
            <ac:spMkLst>
              <pc:docMk/>
              <pc:sldMasterMk cId="840446445" sldId="2147483648"/>
              <pc:sldLayoutMk cId="2465910228" sldId="2147483722"/>
              <ac:spMk id="2" creationId="{B02EBD4D-B3EE-D5CC-8978-747E08B932F6}"/>
            </ac:spMkLst>
          </pc:spChg>
          <pc:spChg chg="mod">
            <ac:chgData name="Christian Haug-Moberg" userId="69af06e0-b486-4ca8-9e38-65cc3982b0dc" providerId="ADAL" clId="{5C5302E1-AE23-4C4E-A2C9-C32D17480E29}" dt="2025-06-03T11:39:06.701" v="305" actId="790"/>
            <ac:spMkLst>
              <pc:docMk/>
              <pc:sldMasterMk cId="840446445" sldId="2147483648"/>
              <pc:sldLayoutMk cId="2465910228" sldId="2147483722"/>
              <ac:spMk id="3" creationId="{08051DAE-8EBD-B68A-3CE2-5472D14A3389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06" actId="790"/>
            <ac:spMkLst>
              <pc:docMk/>
              <pc:sldMasterMk cId="840446445" sldId="2147483648"/>
              <pc:sldLayoutMk cId="2465910228" sldId="2147483722"/>
              <ac:spMk id="5" creationId="{B7BCB846-5614-8D6B-F49E-B735B04371AB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07" actId="790"/>
            <ac:spMkLst>
              <pc:docMk/>
              <pc:sldMasterMk cId="840446445" sldId="2147483648"/>
              <pc:sldLayoutMk cId="2465910228" sldId="2147483722"/>
              <ac:spMk id="6" creationId="{05A94E76-F660-9712-D941-6629DA4D3343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08" actId="790"/>
            <ac:spMkLst>
              <pc:docMk/>
              <pc:sldMasterMk cId="840446445" sldId="2147483648"/>
              <pc:sldLayoutMk cId="2465910228" sldId="2147483722"/>
              <ac:spMk id="7" creationId="{C7583723-0F25-0C53-0908-3DB447AD0FBB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09" actId="790"/>
            <ac:spMkLst>
              <pc:docMk/>
              <pc:sldMasterMk cId="840446445" sldId="2147483648"/>
              <pc:sldLayoutMk cId="2465910228" sldId="2147483722"/>
              <ac:spMk id="9" creationId="{3A5505B3-6EE7-6B65-6CB7-7C06B7EA0868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11" actId="790"/>
            <ac:spMkLst>
              <pc:docMk/>
              <pc:sldMasterMk cId="840446445" sldId="2147483648"/>
              <pc:sldLayoutMk cId="2465910228" sldId="2147483722"/>
              <ac:spMk id="12" creationId="{5BAD2BB6-959F-A9E8-1196-E90311A39F7B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12" actId="790"/>
            <ac:spMkLst>
              <pc:docMk/>
              <pc:sldMasterMk cId="840446445" sldId="2147483648"/>
              <pc:sldLayoutMk cId="2465910228" sldId="2147483722"/>
              <ac:spMk id="13" creationId="{CAB8CFCC-AD85-CC15-D572-6E2F3E52F35B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13" actId="790"/>
            <ac:spMkLst>
              <pc:docMk/>
              <pc:sldMasterMk cId="840446445" sldId="2147483648"/>
              <pc:sldLayoutMk cId="2465910228" sldId="2147483722"/>
              <ac:spMk id="14" creationId="{5F944573-A3B1-69DD-00E1-66C77EA461DE}"/>
            </ac:spMkLst>
          </pc:spChg>
          <pc:spChg chg="mod">
            <ac:chgData name="Christian Haug-Moberg" userId="69af06e0-b486-4ca8-9e38-65cc3982b0dc" providerId="ADAL" clId="{5C5302E1-AE23-4C4E-A2C9-C32D17480E29}" dt="2025-06-03T11:39:06.701" v="304" actId="790"/>
            <ac:spMkLst>
              <pc:docMk/>
              <pc:sldMasterMk cId="840446445" sldId="2147483648"/>
              <pc:sldLayoutMk cId="2465910228" sldId="2147483722"/>
              <ac:spMk id="15" creationId="{55A5B49C-7367-5777-5875-1A4339CA7611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14" actId="790"/>
            <ac:spMkLst>
              <pc:docMk/>
              <pc:sldMasterMk cId="840446445" sldId="2147483648"/>
              <pc:sldLayoutMk cId="2465910228" sldId="2147483722"/>
              <ac:spMk id="16" creationId="{50EB0745-1565-35A1-9287-4DCCC8B78F9B}"/>
            </ac:spMkLst>
          </pc:spChg>
          <pc:spChg chg="mod">
            <ac:chgData name="Christian Haug-Moberg" userId="69af06e0-b486-4ca8-9e38-65cc3982b0dc" providerId="ADAL" clId="{5C5302E1-AE23-4C4E-A2C9-C32D17480E29}" dt="2025-06-03T11:39:06.714" v="315" actId="790"/>
            <ac:spMkLst>
              <pc:docMk/>
              <pc:sldMasterMk cId="840446445" sldId="2147483648"/>
              <pc:sldLayoutMk cId="2465910228" sldId="2147483722"/>
              <ac:spMk id="17" creationId="{C1A51F6A-7976-217A-3EEA-163F1B02D9ED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16" actId="790"/>
            <ac:spMkLst>
              <pc:docMk/>
              <pc:sldMasterMk cId="840446445" sldId="2147483648"/>
              <pc:sldLayoutMk cId="2465910228" sldId="2147483722"/>
              <ac:spMk id="18" creationId="{ECA7AC11-B0A1-2DC9-78B2-4DFD4C509914}"/>
            </ac:spMkLst>
          </pc:spChg>
          <pc:spChg chg="mod">
            <ac:chgData name="Christian Haug-Moberg" userId="69af06e0-b486-4ca8-9e38-65cc3982b0dc" providerId="ADAL" clId="{5C5302E1-AE23-4C4E-A2C9-C32D17480E29}" dt="2025-06-03T11:39:06.730" v="317" actId="790"/>
            <ac:spMkLst>
              <pc:docMk/>
              <pc:sldMasterMk cId="840446445" sldId="2147483648"/>
              <pc:sldLayoutMk cId="2465910228" sldId="2147483722"/>
              <ac:spMk id="19" creationId="{79046536-CA96-5920-CBEC-AAAF2C2FEDBF}"/>
            </ac:spMkLst>
          </pc:spChg>
        </pc:sldLayoutChg>
      </pc:sldMasterChg>
    </pc:docChg>
  </pc:docChgLst>
  <pc:docChgLst>
    <pc:chgData name="Tarjei Nødtvedt Malme" userId="S::tnm@forskningsradet.no::bab49c8a-9bbf-4b96-b3ff-0baa82804c73" providerId="AD" clId="Web-{FC6F20A3-9ADA-D3F5-4BCB-8D9D1B12E7E1}"/>
    <pc:docChg chg="modSld">
      <pc:chgData name="Tarjei Nødtvedt Malme" userId="S::tnm@forskningsradet.no::bab49c8a-9bbf-4b96-b3ff-0baa82804c73" providerId="AD" clId="Web-{FC6F20A3-9ADA-D3F5-4BCB-8D9D1B12E7E1}" dt="2025-06-03T13:31:38.815" v="22" actId="20577"/>
      <pc:docMkLst>
        <pc:docMk/>
      </pc:docMkLst>
      <pc:sldChg chg="modSp">
        <pc:chgData name="Tarjei Nødtvedt Malme" userId="S::tnm@forskningsradet.no::bab49c8a-9bbf-4b96-b3ff-0baa82804c73" providerId="AD" clId="Web-{FC6F20A3-9ADA-D3F5-4BCB-8D9D1B12E7E1}" dt="2025-06-03T13:31:38.815" v="22" actId="20577"/>
        <pc:sldMkLst>
          <pc:docMk/>
          <pc:sldMk cId="1455020854" sldId="2147481692"/>
        </pc:sldMkLst>
        <pc:spChg chg="mod">
          <ac:chgData name="Tarjei Nødtvedt Malme" userId="S::tnm@forskningsradet.no::bab49c8a-9bbf-4b96-b3ff-0baa82804c73" providerId="AD" clId="Web-{FC6F20A3-9ADA-D3F5-4BCB-8D9D1B12E7E1}" dt="2025-06-03T13:31:38.815" v="22" actId="20577"/>
          <ac:spMkLst>
            <pc:docMk/>
            <pc:sldMk cId="1455020854" sldId="2147481692"/>
            <ac:spMk id="12" creationId="{D86616D4-F8A1-B12A-1ABE-274A81079D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orskningsradet-my.sharepoint.com/personal/fge_forskningsradet_no/Documents/Skrivebord/Analyse-Research%20Collaboration%20with%20the%20US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forskningsradet-my.sharepoint.com/personal/fge_forskningsradet_no/Documents/Skrivebord/Analyse-Research%20Collaboration%20with%20the%20U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På</a:t>
            </a:r>
            <a:r>
              <a:rPr lang="nb-NO" baseline="0"/>
              <a:t> hvilke områder har de 21 prosjektene opplevd utfordringer? (total 35 x) 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Figur!$A$21:$J$21</c:f>
              <c:strCache>
                <c:ptCount val="10"/>
                <c:pt idx="0">
                  <c:v>Thematic content</c:v>
                </c:pt>
                <c:pt idx="1">
                  <c:v>Data access</c:v>
                </c:pt>
                <c:pt idx="2">
                  <c:v>Laboratory or research infrastructure</c:v>
                </c:pt>
                <c:pt idx="3">
                  <c:v>Mobility</c:v>
                </c:pt>
                <c:pt idx="4">
                  <c:v>Loss of funding</c:v>
                </c:pt>
                <c:pt idx="5">
                  <c:v>Co-publications or other dissemination</c:v>
                </c:pt>
                <c:pt idx="6">
                  <c:v>Deliverables or milestones in work packages </c:v>
                </c:pt>
                <c:pt idx="7">
                  <c:v>Planned meetings, events </c:v>
                </c:pt>
                <c:pt idx="8">
                  <c:v>Access to doccumentation, models, methods forming the basis for other project activites</c:v>
                </c:pt>
                <c:pt idx="9">
                  <c:v>Annet</c:v>
                </c:pt>
              </c:strCache>
            </c:strRef>
          </c:cat>
          <c:val>
            <c:numRef>
              <c:f>Figur!$A$22:$J$22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C-4950-AA17-F1FB81EA8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4399471"/>
        <c:axId val="904398031"/>
      </c:barChart>
      <c:catAx>
        <c:axId val="90439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4398031"/>
        <c:crosses val="autoZero"/>
        <c:auto val="1"/>
        <c:lblAlgn val="ctr"/>
        <c:lblOffset val="100"/>
        <c:noMultiLvlLbl val="0"/>
      </c:catAx>
      <c:valAx>
        <c:axId val="904398031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0439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Vurdering av fremtidig risiko (n=130)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A3-47D4-934C-85CA291E0B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A3-47D4-934C-85CA291E0B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9A3-47D4-934C-85CA291E0B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9A3-47D4-934C-85CA291E0B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9A3-47D4-934C-85CA291E0B7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Figur!$A$1:$E$1</c:f>
              <c:strCache>
                <c:ptCount val="5"/>
                <c:pt idx="0">
                  <c:v>Ingen</c:v>
                </c:pt>
                <c:pt idx="1">
                  <c:v>Lav</c:v>
                </c:pt>
                <c:pt idx="2">
                  <c:v>Middels</c:v>
                </c:pt>
                <c:pt idx="3">
                  <c:v>Høy</c:v>
                </c:pt>
                <c:pt idx="4">
                  <c:v>Usikkert</c:v>
                </c:pt>
              </c:strCache>
            </c:strRef>
          </c:cat>
          <c:val>
            <c:numRef>
              <c:f>Figur!$A$2:$E$2</c:f>
              <c:numCache>
                <c:formatCode>General</c:formatCode>
                <c:ptCount val="5"/>
                <c:pt idx="0">
                  <c:v>45</c:v>
                </c:pt>
                <c:pt idx="1">
                  <c:v>52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A3-47D4-934C-85CA291E0B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FA68-1164-4881-B69F-8FCFF0D6F64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60920-435E-444F-B58B-BB806BAA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17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7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60920-435E-444F-B58B-BB806BAADA8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68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328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110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192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26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60920-435E-444F-B58B-BB806BAADA8B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2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7.svg"/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" Type="http://schemas.openxmlformats.org/officeDocument/2006/relationships/image" Target="../media/image60.png"/><Relationship Id="rId16" Type="http://schemas.openxmlformats.org/officeDocument/2006/relationships/image" Target="../media/image7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65.svg"/><Relationship Id="rId5" Type="http://schemas.openxmlformats.org/officeDocument/2006/relationships/image" Target="../media/image62.svg"/><Relationship Id="rId15" Type="http://schemas.openxmlformats.org/officeDocument/2006/relationships/image" Target="../media/image69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4.svg"/><Relationship Id="rId14" Type="http://schemas.openxmlformats.org/officeDocument/2006/relationships/image" Target="../media/image68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9.sv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12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67.svg"/><Relationship Id="rId5" Type="http://schemas.openxmlformats.org/officeDocument/2006/relationships/image" Target="../media/image63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A_Fors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22FA0-124C-0357-A129-F8FE28FA56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33AFA4B-41BA-4F02-83CA-EC40A180D7F1}" type="datetime1">
              <a:rPr lang="nb-NO" smtClean="0"/>
              <a:pPr/>
              <a:t>03.06.2025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8E90A6C-866A-91F3-AD59-172E597BDE5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4D0FF863-48E2-B10B-78CE-14B2074E3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0F8B01C0-27D9-4168-BE4F-873EC7E48D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6E2603E-3081-6A60-C479-12C191D360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1FD4448-3BC4-4650-B029-3644EE3925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399E93F-310F-F87F-1868-F4F66287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256756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C_Kap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5B5A394-5CED-4748-B903-7FE6431FDC21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7C17BE9-5DE8-CA8B-5952-3869A8D93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562" r="14439" b="7542"/>
          <a:stretch>
            <a:fillRect/>
          </a:stretch>
        </p:blipFill>
        <p:spPr>
          <a:xfrm>
            <a:off x="5131397" y="1"/>
            <a:ext cx="7060603" cy="6866639"/>
          </a:xfrm>
          <a:custGeom>
            <a:avLst/>
            <a:gdLst>
              <a:gd name="connsiteX0" fmla="*/ 0 w 14120286"/>
              <a:gd name="connsiteY0" fmla="*/ 0 h 13733278"/>
              <a:gd name="connsiteX1" fmla="*/ 14120286 w 14120286"/>
              <a:gd name="connsiteY1" fmla="*/ 0 h 13733278"/>
              <a:gd name="connsiteX2" fmla="*/ 14120286 w 14120286"/>
              <a:gd name="connsiteY2" fmla="*/ 13733278 h 13733278"/>
              <a:gd name="connsiteX3" fmla="*/ 0 w 1412028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0286" h="13733278">
                <a:moveTo>
                  <a:pt x="0" y="0"/>
                </a:moveTo>
                <a:lnTo>
                  <a:pt x="14120286" y="0"/>
                </a:lnTo>
                <a:lnTo>
                  <a:pt x="1412028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1C684B0-99F5-0068-AFCE-CEB8D19E8B5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D5A437-6FCF-A7CC-C755-1CE764BDBA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Kapittelnavn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FEF8FAA-6380-21B2-B8BB-F5428087A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 dirty="0"/>
              <a:t>Her er det plass til en undertittel som kan gå over flere linjer</a:t>
            </a:r>
          </a:p>
        </p:txBody>
      </p:sp>
    </p:spTree>
    <p:extLst>
      <p:ext uri="{BB962C8B-B14F-4D97-AF65-F5344CB8AC3E}">
        <p14:creationId xmlns:p14="http://schemas.microsoft.com/office/powerpoint/2010/main" val="26058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A_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6841301" cy="3158389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700" spc="0" baseline="0"/>
            </a:lvl1pPr>
            <a:lvl2pPr marL="720000" indent="-108000">
              <a:lnSpc>
                <a:spcPct val="110000"/>
              </a:lnSpc>
              <a:spcBef>
                <a:spcPts val="0"/>
              </a:spcBef>
              <a:buFont typeface="+mj-lt"/>
              <a:buAutoNum type="romanLcPeriod"/>
              <a:defRPr sz="1700" spc="0" baseline="0"/>
            </a:lvl2pPr>
            <a:lvl3pPr marL="990000" indent="-108000">
              <a:lnSpc>
                <a:spcPct val="110000"/>
              </a:lnSpc>
              <a:spcBef>
                <a:spcPts val="0"/>
              </a:spcBef>
              <a:defRPr sz="1700" spc="0" baseline="0"/>
            </a:lvl3pPr>
            <a:lvl4pPr marL="1260000" indent="-108000">
              <a:lnSpc>
                <a:spcPct val="110000"/>
              </a:lnSpc>
              <a:spcBef>
                <a:spcPts val="0"/>
              </a:spcBef>
              <a:defRPr sz="1700" spc="0" baseline="0"/>
            </a:lvl4pPr>
            <a:lvl5pPr marL="1530000" indent="-108000">
              <a:lnSpc>
                <a:spcPct val="110000"/>
              </a:lnSpc>
              <a:spcBef>
                <a:spcPts val="0"/>
              </a:spcBef>
              <a:defRPr sz="170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ED809D-C705-E552-9A07-2CD262D8AB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DEA2-AB05-98C9-9AA7-89321929AF9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447F90-7766-EF22-FD8F-849280F962D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CF2F81-7486-D89C-2309-04F3112282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024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B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28822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5AB1CC-667F-4215-A6FC-590B88B01AF5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30DBEE3-3909-8C7C-C047-2099EA4776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171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C_Ingress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50911D6-CB4B-4E12-C995-159BEBC8F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92" y="1154483"/>
            <a:ext cx="5040958" cy="21602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565327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4FAD94-64BD-4584-B0D7-4747553D0CDC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147B905-3B78-695C-3258-FFC1BB8574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27111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C6616D-93A1-324F-D529-119B84924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92145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D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1385"/>
            <a:ext cx="5040958" cy="29807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3EA6DC-681A-FEAA-205C-D23A290ADAE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D45842D-91A3-4114-8D88-52B250B96236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2981F4-53CC-05EE-7234-5D4F4F58794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B5C078-3D57-5EF6-DF64-C8C2ED36FC4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E4001142-BB06-62E8-67AB-D7836458387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9693415-EBAF-9133-AA68-5063DD5871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3319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E_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B7D0-984C-B8C4-9628-3A25F11E46D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D49F36-E9F9-438D-AAC6-AB29A9D2646E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85BD-5731-447F-CADF-224BDA1954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237D2-6C2F-3C20-6F64-99EE0C5440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16D79837-6879-6508-A248-B534037709F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3205272-C4ED-DC1F-8991-951606C82B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131385"/>
            <a:ext cx="5040958" cy="10801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7A5BBC6-B6DD-3D9E-E42F-1192382CB3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71" y="2131385"/>
            <a:ext cx="5040958" cy="18392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7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B1D7FE2-AF40-8CB2-D5B8-69DED126A1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8092" y="3273639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311F5E-9BD1-BABC-7C1C-486A750EE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325762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F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414DD01-B2EE-7AFF-995B-74B3126176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8982450-B8E7-E406-3456-0B51462B93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102354"/>
            <a:ext cx="3600684" cy="25739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B32D586-F0D1-4084-A4FA-6B84B7FFA6C4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ED4E-B16D-F3C2-58F7-5A4A72053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24178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G_Tittel og 3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F17AC3D-F287-645E-685B-2C943688E65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D9374EF-56A6-4EF6-A364-5665187486B2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6E98CE0-BA8A-CFB0-D671-CDA9DBC9C35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C8058-0066-9063-6257-A933BAB79CA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3E2F7D7-E675-6825-3211-11DBFC81A6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20DD90-D6D6-91F2-180B-77CBC1755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1F85EC5-0318-3753-4836-415EFCE63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20FA81F-2827-2312-01DD-E6FEBF2E62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2516011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362FAE3-1046-596D-F663-400656F877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D2B4C47-9BAA-60B0-0D12-642CA467A1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50551ED-1152-F968-653B-28424AB021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102354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6C92-98DF-B898-1532-0F6CBFC0E5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09557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H_Tittel og 3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C764060-4D9F-2B0D-9E07-4824A43706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635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B4DAB2C-0537-50C9-E54C-BB6D2305EB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0882" y="2148115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5A4B06B-C4D4-431B-8ED9-9CD01E960497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49B6E-2A2A-4DB6-3704-550A2C86EF2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001FD6B-3E3C-0E77-B3E0-D28FA069A0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301DB47-FCE2-8AF6-FD5A-B4ABEAC05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0635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ADEF9BF-E372-C3E8-4F53-413F68E29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0882" y="3089324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CA26045-3A4B-93D2-A6E6-D73BE8E40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47470F-B637-25D8-F324-F38C6635BB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0635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FD43F39-AFC4-9D4A-5666-A2C6ED785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00882" y="2675667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3D547-6EF0-D741-0C62-2C9E0AE34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142198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I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079021D-1D44-F0E2-E92B-265725FBAB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9662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740947-6D9A-DE6B-7306-5954FEAA6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CBC7AA-8847-2CE7-E89C-E2C000238A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5273" y="2136147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B74ED16-6F99-4D1D-BB39-8A6985432354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7564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B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BE4AF185-FA2B-4F28-88C5-8D194CD19B35}" type="datetime1">
              <a:rPr lang="nb-NO" smtClean="0"/>
              <a:pPr/>
              <a:t>03.06.2025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AA0723E-3EA7-FC54-3D4D-BE3694048E6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33567E11-A0AB-BF0E-CC77-A8CFAFD14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FF3E9AF-3C8D-578E-9BA8-C379B6EE2F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D7A21765-CA18-A1A8-6812-9582251069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C43ED139-B7F6-EE5B-2549-8499050A45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927E65-58D8-1A21-4C3B-B4626036A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E443497-54FC-ADE4-7E81-CF3216D97F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FC2E5DB-AD57-EB40-6653-9C0900431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85372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J_Tittel og 4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CB846-5614-8D6B-F49E-B735B043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B74ED16-6F99-4D1D-BB39-8A6985432354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4E76-F660-9712-D941-6629DA4D33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83723-0F25-0C53-0908-3DB447AD0F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3A5505B3-6EE7-6B65-6CB7-7C06B7EA086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EBD4D-B3EE-D5CC-8978-747E08B93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AD2BB6-959F-A9E8-1196-E90311A39F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88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AB8CFCC-AD85-CC15-D572-6E2F3E52F3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6727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F944573-A3B1-69DD-00E1-66C77EA461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6727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0EB0745-1565-35A1-9287-4DCCC8B78F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8935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1A51F6A-7976-217A-3EEA-163F1B02D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8935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CA7AC11-B0A1-2DC9-78B2-4DFD4C5099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5273" y="2516011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9046536-CA96-5920-CBEC-AAAF2C2FED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55273" y="2102354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5910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K_Tittel og 4 kolonner med 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41DE113-D328-B3EB-A2F5-2A0BAC6DDF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C74-7D2A-2376-7C98-F721FF63C69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8A601D7-B653-47C0-BD0B-C23ACA77F65E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CCDE-5638-7C91-C6AF-4364E971685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2E1035F8-0987-09D4-5E67-AA6EDADE059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4D9340B-8713-46F5-F828-689E8F82B9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36727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C0D8EF8-3942-6807-24BE-57720945EA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3065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85D4179-D1E3-1811-96C3-882E1D30C7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46469" y="2148115"/>
            <a:ext cx="266450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4A38128F-AF2A-785C-7812-B5D8B8CB7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13C8F8CF-59B9-C172-8951-0343F4FDF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75130C85-309E-4897-FDDB-96A39AFA35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36727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AAB456DD-1A19-1924-3908-8DE1E9CCC1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36727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89C258E1-1EE2-9EBD-F492-00879B0014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93065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A097D771-91CE-597A-939F-700938719E5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3065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D3335989-26E2-161C-DA06-72A956D3ED3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6469" y="3089324"/>
            <a:ext cx="2664506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CA1C19C-28E1-AA2C-80F0-ADBAF74F61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6469" y="2675667"/>
            <a:ext cx="266450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C7E42-842A-10FB-83AE-BECA5956C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961578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A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187232"/>
            <a:ext cx="5040958" cy="8281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2287611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  <a:lvl2pPr marL="457155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2pPr>
            <a:lvl3pPr marL="685733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3pPr>
            <a:lvl4pPr marL="914310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4pPr>
            <a:lvl5pPr marL="1142888" indent="-142200">
              <a:lnSpc>
                <a:spcPct val="145000"/>
              </a:lnSpc>
              <a:buFont typeface="Wingdings" panose="05000000000000000000" pitchFamily="2" charset="2"/>
              <a:buChar char="§"/>
              <a:defRPr sz="850"/>
            </a:lvl5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F37D-E000-91C9-4548-1BFA384DBE0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C1CC26A-C0FA-4843-ADCD-401C89857CF7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9A9B-171E-257B-A9E0-C57D4A2B30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AA82-63DD-0CC6-AEB7-4C19900258E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811421B-92D2-081B-E4CD-BF7E26F890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2667201"/>
            <a:ext cx="2622720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D1EFC13C-AB7D-1FC0-5F8A-06C9B807CF5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96472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B_Ingress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092" y="1156235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E0A8-00A0-D8C3-7DDD-E82DDF26CB5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F3F1E9-E2D7-4C43-8032-F146253C095C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A4A9F-FDBC-0237-37D4-E8F1AE5AB5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7D5BA-F5E0-E271-21BF-CE431D684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EC2AF9B-53B3-415B-028B-65F9AFB31C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35" y="1535592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F40DAB8E-C77C-5544-BB11-A212143551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B44275-5A54-2DD2-2BF8-1FB1BBB62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87231"/>
            <a:ext cx="5040958" cy="1741816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09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C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spc="0" baseline="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CD1D586-CBAB-7B1D-62BF-F35307A44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216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6A9F9-D6E0-C1B0-F91E-838D329A570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EBFF1886-B3F0-4648-A62C-3DD74CB23C5D}" type="datetime1">
              <a:rPr lang="nb-NO" smtClean="0"/>
              <a:pPr/>
              <a:t>03.06.2025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6A2434-8270-F108-F250-3C2547B1A8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30FF7BC-70DA-3890-F11A-371B1338ED1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286FCE4-A991-5D11-41EA-DB26308E0F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DF063E48-8B04-7E26-1C81-4987E746C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D61F8A5-D8A8-BCAE-DAD1-A854F659B4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146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C874F4E7-575A-4C13-8A0A-438E6F93305F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FE203A-D442-7623-8A00-201B0B251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5506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D_Tittel og fakta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11D927C-4ABE-3A5D-38F1-40174CC09B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28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DC78D74-2520-6578-F779-BCF44F84E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9355" y="2099318"/>
            <a:ext cx="3422228" cy="3194341"/>
          </a:xfrm>
          <a:prstGeom prst="roundRect">
            <a:avLst>
              <a:gd name="adj" fmla="val 2853"/>
            </a:avLst>
          </a:prstGeom>
          <a:solidFill>
            <a:srgbClr val="F2F2FE"/>
          </a:solidFill>
          <a:effectLst>
            <a:softEdge rad="0"/>
          </a:effectLst>
        </p:spPr>
        <p:txBody>
          <a:bodyPr lIns="792000" tIns="1800000" rIns="792000" bIns="792000">
            <a:spAutoFit/>
          </a:bodyPr>
          <a:lstStyle>
            <a:lvl1pPr marL="142875" indent="-142875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8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142875" marR="0" lvl="0" indent="-142875" algn="l" defTabSz="91431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6F3CD1E-B698-C813-B8BC-510FE68BAE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099318"/>
            <a:ext cx="3600684" cy="21959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FB7B8-4B84-BF74-CA88-E92E0218C0B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BC1FB6B-7E0D-4DF1-9A63-56B53DB5B41F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E57C31-3AA7-C9CE-75BC-7624D420BE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EC480E-E4C0-6E98-BF77-ADEBE1B845E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CDC182E-DDEA-8BD2-E8E5-E561B354DB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69197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3962E5E-BFCD-8ECD-CB94-B64725D358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7469" y="2478908"/>
            <a:ext cx="2700513" cy="18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Her er det plass til </a:t>
            </a:r>
            <a:r>
              <a:rPr lang="nb-NO" noProof="0" dirty="0" err="1"/>
              <a:t>faktatittel</a:t>
            </a:r>
            <a:r>
              <a:rPr lang="nb-NO" noProof="0" dirty="0"/>
              <a:t> som kan gå over to linjer</a:t>
            </a:r>
          </a:p>
          <a:p>
            <a:pPr lvl="0"/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E63328A0-8326-26AD-0F5C-1C3709ED80B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F78853-B9C4-5EED-5E51-DC8A71624D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251015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A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0AA932D-DD69-495B-80AD-1CE808B3097A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81DBD636-F0D6-C933-F03A-6BDD4B53B2E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14C28C-B2F8-9F43-3AD2-1B864043A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9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B439903-5BC9-16DF-DF97-FB14C289E2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2132206"/>
            <a:ext cx="5040958" cy="1516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9DE05E-6709-2717-D686-2544B1D843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8071" y="3714523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6338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B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EAA922F6-4E49-48B0-AD95-A50B6D9A8B9E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F63BDE-F9FC-8076-C868-3083ACDD2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95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70095CA-F5A0-C912-EFE4-F48E163E370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3433936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C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D000E773-9EBD-4CB5-B3B9-36323026A912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E5A24324-7470-FFF5-E8EE-65760CFE5FC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BDF2146-8B23-01EA-46B4-BAED94DCBC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8" y="2133649"/>
            <a:ext cx="3600684" cy="21602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E64BD10-66A6-062E-ADEF-0DE50D7A3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1719991"/>
            <a:ext cx="3600684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4ECB0B-A2D4-A747-C54C-150BEA317F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1192440"/>
            <a:ext cx="3600684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2686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D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1025792"/>
            <a:ext cx="5524521" cy="1240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D6BB4-F88D-FF8E-E050-364A69220EB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AE69041-9A4E-4D60-9F86-070221A92CB6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A10C7-C95A-DD61-30ED-FDBE3D2CAD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4DE4B-19BF-9405-151F-D220A6C1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7196379D-7154-0E87-9475-47CA6FB74F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D64FE9-2F85-F10B-20A3-97AF8E275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24522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1D5AD328-4900-BE5F-997D-4BE334EB97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49314D8-707A-3670-3419-FF06875DB0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5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C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C3F8FD21-DEB2-45DD-AFD1-FD6C8A97933F}" type="datetime1">
              <a:rPr lang="nb-NO" smtClean="0"/>
              <a:pPr/>
              <a:t>03.06.2025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 spc="0" baseline="0"/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spc="0" baseline="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8B2A05B-49B5-AD47-10A5-8505359C2AF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0034E343-550B-3FB4-18B2-1D6D3873B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A28F085E-31B0-E30F-46FB-D9C2189CB1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F6F5578-8D15-C55C-8321-74ED213E26B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5D46C675-10EF-07CC-615B-88A14447DF9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A14CF774-1BF3-55C9-955C-75A0B08290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17ABF60-3828-D7B1-5F83-51E0F6131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AE64E7-18D7-957B-DC15-1D8617B3C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4062518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E_Tekst og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62A300-EFA2-700C-01B9-9E0EFF522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1" y="952500"/>
            <a:ext cx="5524521" cy="131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A2A8D-AA1F-29E2-1305-94352C1E705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 baseline="0"/>
            </a:lvl1pPr>
          </a:lstStyle>
          <a:p>
            <a:fld id="{5B36CA5B-C10F-4504-AD06-889CCDE07539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A474-4B81-903B-BC54-A6B7C99872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353EB1-0A03-8593-E1B9-67A699F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AA3CEBD3-D184-4FBA-816D-532ABEED913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B6B29B3-0B61-26ED-E21A-5E6579FB3B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883290B-3F0D-705D-F38B-FE9CEDF85F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43434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A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C7E142-B47D-80A5-0BA2-2286EFF50A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6" cy="5903524"/>
          </a:xfrm>
          <a:custGeom>
            <a:avLst/>
            <a:gdLst>
              <a:gd name="connsiteX0" fmla="*/ 1117518 w 11807043"/>
              <a:gd name="connsiteY0" fmla="*/ 42 h 11807047"/>
              <a:gd name="connsiteX1" fmla="*/ 4308327 w 11807043"/>
              <a:gd name="connsiteY1" fmla="*/ 43 h 11807047"/>
              <a:gd name="connsiteX2" fmla="*/ 5373133 w 11807043"/>
              <a:gd name="connsiteY2" fmla="*/ 778408 h 11807047"/>
              <a:gd name="connsiteX3" fmla="*/ 6587481 w 11807043"/>
              <a:gd name="connsiteY3" fmla="*/ 4598159 h 11807047"/>
              <a:gd name="connsiteX4" fmla="*/ 7209065 w 11807043"/>
              <a:gd name="connsiteY4" fmla="*/ 5219769 h 11807047"/>
              <a:gd name="connsiteX5" fmla="*/ 8410793 w 11807043"/>
              <a:gd name="connsiteY5" fmla="*/ 4598159 h 11807047"/>
              <a:gd name="connsiteX6" fmla="*/ 9625141 w 11807043"/>
              <a:gd name="connsiteY6" fmla="*/ 778408 h 11807047"/>
              <a:gd name="connsiteX7" fmla="*/ 9841349 w 11807043"/>
              <a:gd name="connsiteY7" fmla="*/ 391028 h 11807047"/>
              <a:gd name="connsiteX8" fmla="*/ 11416029 w 11807043"/>
              <a:gd name="connsiteY8" fmla="*/ 268507 h 11807047"/>
              <a:gd name="connsiteX9" fmla="*/ 11538545 w 11807043"/>
              <a:gd name="connsiteY9" fmla="*/ 1843258 h 11807047"/>
              <a:gd name="connsiteX10" fmla="*/ 9962061 w 11807043"/>
              <a:gd name="connsiteY10" fmla="*/ 3686465 h 11807047"/>
              <a:gd name="connsiteX11" fmla="*/ 9783699 w 11807043"/>
              <a:gd name="connsiteY11" fmla="*/ 4619780 h 11807047"/>
              <a:gd name="connsiteX12" fmla="*/ 11745737 w 11807043"/>
              <a:gd name="connsiteY12" fmla="*/ 10327789 h 11807047"/>
              <a:gd name="connsiteX13" fmla="*/ 11807009 w 11807043"/>
              <a:gd name="connsiteY13" fmla="*/ 10689948 h 11807047"/>
              <a:gd name="connsiteX14" fmla="*/ 10689947 w 11807043"/>
              <a:gd name="connsiteY14" fmla="*/ 11807047 h 11807047"/>
              <a:gd name="connsiteX15" fmla="*/ 4308327 w 11807043"/>
              <a:gd name="connsiteY15" fmla="*/ 11807047 h 11807047"/>
              <a:gd name="connsiteX16" fmla="*/ 3519185 w 11807043"/>
              <a:gd name="connsiteY16" fmla="*/ 11479129 h 11807047"/>
              <a:gd name="connsiteX17" fmla="*/ 326570 w 11807043"/>
              <a:gd name="connsiteY17" fmla="*/ 8289994 h 11807047"/>
              <a:gd name="connsiteX18" fmla="*/ 319364 w 11807043"/>
              <a:gd name="connsiteY18" fmla="*/ 6718844 h 11807047"/>
              <a:gd name="connsiteX19" fmla="*/ 1899448 w 11807043"/>
              <a:gd name="connsiteY19" fmla="*/ 6702632 h 11807047"/>
              <a:gd name="connsiteX20" fmla="*/ 3526383 w 11807043"/>
              <a:gd name="connsiteY20" fmla="*/ 8297193 h 11807047"/>
              <a:gd name="connsiteX21" fmla="*/ 5095667 w 11807043"/>
              <a:gd name="connsiteY21" fmla="*/ 8291798 h 11807047"/>
              <a:gd name="connsiteX22" fmla="*/ 5101075 w 11807043"/>
              <a:gd name="connsiteY22" fmla="*/ 6711646 h 11807047"/>
              <a:gd name="connsiteX23" fmla="*/ 324770 w 11807043"/>
              <a:gd name="connsiteY23" fmla="*/ 1904515 h 11807047"/>
              <a:gd name="connsiteX24" fmla="*/ 464 w 11807043"/>
              <a:gd name="connsiteY24" fmla="*/ 1117140 h 11807047"/>
              <a:gd name="connsiteX25" fmla="*/ 1117518 w 11807043"/>
              <a:gd name="connsiteY25" fmla="*/ 42 h 1180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3" h="11807047">
                <a:moveTo>
                  <a:pt x="1117518" y="42"/>
                </a:moveTo>
                <a:lnTo>
                  <a:pt x="4308327" y="43"/>
                </a:lnTo>
                <a:cubicBezTo>
                  <a:pt x="4794789" y="43"/>
                  <a:pt x="5225393" y="315352"/>
                  <a:pt x="5373133" y="778408"/>
                </a:cubicBezTo>
                <a:lnTo>
                  <a:pt x="6587481" y="4598159"/>
                </a:lnTo>
                <a:cubicBezTo>
                  <a:pt x="6681163" y="4893653"/>
                  <a:pt x="6913585" y="5126087"/>
                  <a:pt x="7209065" y="5219769"/>
                </a:cubicBezTo>
                <a:cubicBezTo>
                  <a:pt x="7711741" y="5380129"/>
                  <a:pt x="8250445" y="5102663"/>
                  <a:pt x="8410793" y="4598159"/>
                </a:cubicBezTo>
                <a:lnTo>
                  <a:pt x="9625141" y="778408"/>
                </a:lnTo>
                <a:cubicBezTo>
                  <a:pt x="9670185" y="636068"/>
                  <a:pt x="9744049" y="504539"/>
                  <a:pt x="9841349" y="391028"/>
                </a:cubicBezTo>
                <a:cubicBezTo>
                  <a:pt x="10243133" y="-77433"/>
                  <a:pt x="10947595" y="-133288"/>
                  <a:pt x="11416029" y="268507"/>
                </a:cubicBezTo>
                <a:cubicBezTo>
                  <a:pt x="11884477" y="670303"/>
                  <a:pt x="11940325" y="1374797"/>
                  <a:pt x="11538545" y="1843258"/>
                </a:cubicBezTo>
                <a:lnTo>
                  <a:pt x="9962061" y="3686465"/>
                </a:lnTo>
                <a:cubicBezTo>
                  <a:pt x="9742261" y="3944125"/>
                  <a:pt x="9675593" y="4299073"/>
                  <a:pt x="9783699" y="4619780"/>
                </a:cubicBezTo>
                <a:lnTo>
                  <a:pt x="11745737" y="10327789"/>
                </a:lnTo>
                <a:cubicBezTo>
                  <a:pt x="11787177" y="10443105"/>
                  <a:pt x="11807009" y="10565631"/>
                  <a:pt x="11807009" y="10689948"/>
                </a:cubicBezTo>
                <a:cubicBezTo>
                  <a:pt x="11807009" y="11306161"/>
                  <a:pt x="11306135" y="11807047"/>
                  <a:pt x="10689947" y="11807047"/>
                </a:cubicBezTo>
                <a:lnTo>
                  <a:pt x="4308327" y="11807047"/>
                </a:lnTo>
                <a:cubicBezTo>
                  <a:pt x="4012846" y="11807047"/>
                  <a:pt x="3728182" y="11688126"/>
                  <a:pt x="3519185" y="11479129"/>
                </a:cubicBezTo>
                <a:lnTo>
                  <a:pt x="326570" y="8289994"/>
                </a:lnTo>
                <a:cubicBezTo>
                  <a:pt x="-105837" y="7857565"/>
                  <a:pt x="-109440" y="7156683"/>
                  <a:pt x="319364" y="6718844"/>
                </a:cubicBezTo>
                <a:cubicBezTo>
                  <a:pt x="751773" y="6277414"/>
                  <a:pt x="1459845" y="6270202"/>
                  <a:pt x="1899448" y="6702632"/>
                </a:cubicBezTo>
                <a:lnTo>
                  <a:pt x="3526383" y="8297193"/>
                </a:lnTo>
                <a:cubicBezTo>
                  <a:pt x="3962406" y="8724215"/>
                  <a:pt x="4661459" y="8722411"/>
                  <a:pt x="5095667" y="8291798"/>
                </a:cubicBezTo>
                <a:cubicBezTo>
                  <a:pt x="5533481" y="7855762"/>
                  <a:pt x="5535281" y="7149472"/>
                  <a:pt x="5101075" y="6711646"/>
                </a:cubicBezTo>
                <a:lnTo>
                  <a:pt x="324770" y="1904515"/>
                </a:lnTo>
                <a:cubicBezTo>
                  <a:pt x="117574" y="1695505"/>
                  <a:pt x="464" y="1412631"/>
                  <a:pt x="464" y="1117140"/>
                </a:cubicBezTo>
                <a:cubicBezTo>
                  <a:pt x="464" y="500935"/>
                  <a:pt x="501336" y="42"/>
                  <a:pt x="1117518" y="42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E90AF-803D-2453-4234-AADB1F6230C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3ABBD6-CB7A-481D-A0F3-F7551827758D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316C0-5D47-7827-4A8A-8B1CA5DE7BB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B6FB0F-3580-E252-274A-C18F8775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0949CA3B-FF86-007D-F8D2-FBAA5013A12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D3ACE-A274-4946-2A6E-7CDF2C8FF6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36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B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58AD98-FA54-0C0C-61DF-81D51EE7B2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954477"/>
            <a:ext cx="5903907" cy="5903521"/>
          </a:xfrm>
          <a:custGeom>
            <a:avLst/>
            <a:gdLst>
              <a:gd name="connsiteX0" fmla="*/ 10696777 w 11807045"/>
              <a:gd name="connsiteY0" fmla="*/ 24 h 11807042"/>
              <a:gd name="connsiteX1" fmla="*/ 11028529 w 11807045"/>
              <a:gd name="connsiteY1" fmla="*/ 53002 h 11807042"/>
              <a:gd name="connsiteX2" fmla="*/ 11807045 w 11807045"/>
              <a:gd name="connsiteY2" fmla="*/ 1116830 h 11807042"/>
              <a:gd name="connsiteX3" fmla="*/ 11807045 w 11807045"/>
              <a:gd name="connsiteY3" fmla="*/ 4307236 h 11807042"/>
              <a:gd name="connsiteX4" fmla="*/ 11807045 w 11807045"/>
              <a:gd name="connsiteY4" fmla="*/ 10689135 h 11807042"/>
              <a:gd name="connsiteX5" fmla="*/ 10690405 w 11807045"/>
              <a:gd name="connsiteY5" fmla="*/ 11805726 h 11807042"/>
              <a:gd name="connsiteX6" fmla="*/ 4308251 w 11807045"/>
              <a:gd name="connsiteY6" fmla="*/ 11805726 h 11807042"/>
              <a:gd name="connsiteX7" fmla="*/ 3191621 w 11807045"/>
              <a:gd name="connsiteY7" fmla="*/ 10689135 h 11807042"/>
              <a:gd name="connsiteX8" fmla="*/ 3459743 w 11807045"/>
              <a:gd name="connsiteY8" fmla="*/ 9963408 h 11807042"/>
              <a:gd name="connsiteX9" fmla="*/ 5036161 w 11807045"/>
              <a:gd name="connsiteY9" fmla="*/ 8121089 h 11807042"/>
              <a:gd name="connsiteX10" fmla="*/ 4930633 w 11807045"/>
              <a:gd name="connsiteY10" fmla="*/ 6771925 h 11807042"/>
              <a:gd name="connsiteX11" fmla="*/ 3581419 w 11807045"/>
              <a:gd name="connsiteY11" fmla="*/ 6877439 h 11807042"/>
              <a:gd name="connsiteX12" fmla="*/ 3396213 w 11807045"/>
              <a:gd name="connsiteY12" fmla="*/ 7209078 h 11807042"/>
              <a:gd name="connsiteX13" fmla="*/ 2181586 w 11807045"/>
              <a:gd name="connsiteY13" fmla="*/ 11028314 h 11807042"/>
              <a:gd name="connsiteX14" fmla="*/ 778522 w 11807045"/>
              <a:gd name="connsiteY14" fmla="*/ 11754042 h 11807042"/>
              <a:gd name="connsiteX15" fmla="*/ 14416 w 11807045"/>
              <a:gd name="connsiteY15" fmla="*/ 10869299 h 11807042"/>
              <a:gd name="connsiteX16" fmla="*/ 0 w 11807045"/>
              <a:gd name="connsiteY16" fmla="*/ 10690225 h 11807042"/>
              <a:gd name="connsiteX17" fmla="*/ 0 w 11807045"/>
              <a:gd name="connsiteY17" fmla="*/ 1117890 h 11807042"/>
              <a:gd name="connsiteX18" fmla="*/ 5951 w 11807045"/>
              <a:gd name="connsiteY18" fmla="*/ 1003680 h 11807042"/>
              <a:gd name="connsiteX19" fmla="*/ 1117712 w 11807045"/>
              <a:gd name="connsiteY19" fmla="*/ 240 h 11807042"/>
              <a:gd name="connsiteX20" fmla="*/ 1885470 w 11807045"/>
              <a:gd name="connsiteY20" fmla="*/ 306038 h 11807042"/>
              <a:gd name="connsiteX21" fmla="*/ 6840875 w 11807045"/>
              <a:gd name="connsiteY21" fmla="*/ 5001745 h 11807042"/>
              <a:gd name="connsiteX22" fmla="*/ 8194407 w 11807045"/>
              <a:gd name="connsiteY22" fmla="*/ 4965129 h 11807042"/>
              <a:gd name="connsiteX23" fmla="*/ 8411911 w 11807045"/>
              <a:gd name="connsiteY23" fmla="*/ 4597968 h 11807042"/>
              <a:gd name="connsiteX24" fmla="*/ 9625459 w 11807045"/>
              <a:gd name="connsiteY24" fmla="*/ 778731 h 11807042"/>
              <a:gd name="connsiteX25" fmla="*/ 10696777 w 11807045"/>
              <a:gd name="connsiteY25" fmla="*/ 24 h 1180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07045" h="11807042">
                <a:moveTo>
                  <a:pt x="10696777" y="24"/>
                </a:moveTo>
                <a:cubicBezTo>
                  <a:pt x="10806651" y="763"/>
                  <a:pt x="10918291" y="17873"/>
                  <a:pt x="11028529" y="53002"/>
                </a:cubicBezTo>
                <a:cubicBezTo>
                  <a:pt x="11492623" y="200516"/>
                  <a:pt x="11807045" y="631217"/>
                  <a:pt x="11807045" y="1116830"/>
                </a:cubicBezTo>
                <a:lnTo>
                  <a:pt x="11807045" y="4307236"/>
                </a:lnTo>
                <a:lnTo>
                  <a:pt x="11807045" y="10689135"/>
                </a:lnTo>
                <a:cubicBezTo>
                  <a:pt x="11807045" y="11306123"/>
                  <a:pt x="11307417" y="11805726"/>
                  <a:pt x="10690405" y="11805726"/>
                </a:cubicBezTo>
                <a:lnTo>
                  <a:pt x="4308251" y="11805726"/>
                </a:lnTo>
                <a:cubicBezTo>
                  <a:pt x="3691250" y="11805726"/>
                  <a:pt x="3191621" y="11306123"/>
                  <a:pt x="3191621" y="10689135"/>
                </a:cubicBezTo>
                <a:cubicBezTo>
                  <a:pt x="3191621" y="10423184"/>
                  <a:pt x="3286370" y="10165842"/>
                  <a:pt x="3459743" y="9963408"/>
                </a:cubicBezTo>
                <a:lnTo>
                  <a:pt x="5036161" y="8121089"/>
                </a:lnTo>
                <a:cubicBezTo>
                  <a:pt x="5379657" y="7719459"/>
                  <a:pt x="5332289" y="7115408"/>
                  <a:pt x="4930633" y="6771925"/>
                </a:cubicBezTo>
                <a:cubicBezTo>
                  <a:pt x="4528993" y="6428442"/>
                  <a:pt x="3924915" y="6475822"/>
                  <a:pt x="3581419" y="6877439"/>
                </a:cubicBezTo>
                <a:cubicBezTo>
                  <a:pt x="3498503" y="6974346"/>
                  <a:pt x="3434974" y="7087414"/>
                  <a:pt x="3396213" y="7209078"/>
                </a:cubicBezTo>
                <a:lnTo>
                  <a:pt x="2181586" y="11028314"/>
                </a:lnTo>
                <a:cubicBezTo>
                  <a:pt x="1994222" y="11616216"/>
                  <a:pt x="1366455" y="11941392"/>
                  <a:pt x="778522" y="11754042"/>
                </a:cubicBezTo>
                <a:cubicBezTo>
                  <a:pt x="372436" y="11624969"/>
                  <a:pt x="80944" y="11279077"/>
                  <a:pt x="14416" y="10869299"/>
                </a:cubicBezTo>
                <a:lnTo>
                  <a:pt x="0" y="10690225"/>
                </a:lnTo>
                <a:lnTo>
                  <a:pt x="0" y="1117890"/>
                </a:lnTo>
                <a:lnTo>
                  <a:pt x="5951" y="1003680"/>
                </a:lnTo>
                <a:cubicBezTo>
                  <a:pt x="63989" y="440299"/>
                  <a:pt x="539272" y="240"/>
                  <a:pt x="1117712" y="240"/>
                </a:cubicBezTo>
                <a:cubicBezTo>
                  <a:pt x="1403057" y="240"/>
                  <a:pt x="1678720" y="110069"/>
                  <a:pt x="1885470" y="306038"/>
                </a:cubicBezTo>
                <a:lnTo>
                  <a:pt x="6840875" y="5001745"/>
                </a:lnTo>
                <a:cubicBezTo>
                  <a:pt x="7224209" y="5365680"/>
                  <a:pt x="7830445" y="5349531"/>
                  <a:pt x="8194407" y="4965129"/>
                </a:cubicBezTo>
                <a:cubicBezTo>
                  <a:pt x="8293473" y="4861773"/>
                  <a:pt x="8367767" y="4735793"/>
                  <a:pt x="8411911" y="4597968"/>
                </a:cubicBezTo>
                <a:lnTo>
                  <a:pt x="9625459" y="778731"/>
                </a:lnTo>
                <a:cubicBezTo>
                  <a:pt x="9777693" y="301058"/>
                  <a:pt x="10220659" y="-3175"/>
                  <a:pt x="10696777" y="24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80919-3983-1D1B-2B94-5AB3DF2C369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5DCC696-CBAE-4A39-B97F-CE528BBF014E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7D61-A80B-3C8B-A51E-DCE4B62F73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A23FA0-765B-00D8-D609-5F468E62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969CB4D8-5DD1-66D9-5A61-1140371ED45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AD381E-B37C-3F37-48EA-5BA99EA195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595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C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5A4964-425D-7DA4-A21E-B2FE34A22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E7708-CD97-313D-1C09-D31AAF5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536-244D-4E01-8546-A01A64DF3642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647A2-9DE2-CEE7-789B-D7DD95ED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E58DA-4F44-18C0-8A1E-D49F1D02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579697D2-48EC-9B5F-B6FC-578BE2A2B1D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1CF69A-8BDB-64F3-3D90-ACD82D3B6D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31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D_Tekst og Dubi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EBB84CE-DF05-F230-D04A-4EBFF5AE3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092" y="954477"/>
            <a:ext cx="5903908" cy="59035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B1D7-63C9-805D-236F-AE310616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7CD-A6EF-4A63-A2CA-11252EB244E5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D04EF-6772-6FC9-AB08-43E880B1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1BD5F7-727E-C9A7-B48D-44944D75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54B19244-1F4E-3F45-17BE-54BBF21B882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6D508E-AFF4-C31B-0762-08F389FB3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128822"/>
            <a:ext cx="5040328" cy="1800225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170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4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A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3A636B-A85E-796D-762A-BADDA62E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0A65B97-97E6-433E-BC7E-D10327AEF361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D8C983A-C75F-1F12-99DF-A0A3A19C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BD862D0-7ADC-BD1B-CB80-CACFF67B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BABE3C-FA39-6D3D-55E8-AACF26609C6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3857214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B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9D7E-3B55-22B2-F7F2-CA35EAAA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229DFA75-04F3-4829-93FA-3EB39566B06C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B4AB-7EEB-533B-587B-576AAD2B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814EA0-0A5F-7755-4C25-F2066EA1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86E7D57-E701-B8F7-C3F7-29E10D318B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08806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1E110B8C-3DEA-96CA-2BF6-0E754B96304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3197E24-A188-8E89-C60B-FFE00A4E67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088063"/>
            <a:ext cx="12191999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67941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C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093" y="2668260"/>
            <a:ext cx="5524521" cy="304356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0A2F4-3704-C758-32B4-1D096427983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57A9114-D883-4D49-A811-CB3D72DF5B83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6F85B-A9D1-46B0-DBD7-51C09879E90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EFC224-2E2D-C8E5-234A-0B83AD65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2C9B166-5FA9-4658-FA1C-2A0F2482E11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AC7A330-18B8-5881-7F77-BE7B72068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FC4A1E7-1FA1-1D97-07A1-DF5C798F0F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89955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D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0116" y="969928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9387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91A59-8C15-8C20-C132-9C12418729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035937F-DBDC-4EB1-B24B-1E6A43C64154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70069-7880-F2B6-87D0-2F09038BF4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CC43DB-0E34-3E3B-5071-D9E091F9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252BDBF4-C712-6D64-28F2-1EAAD0DCA2C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6654E94-2CD7-9B3E-EB28-D8EC4B0C32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B7B13C0-DB28-A217-D18C-0B1305EF8B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0116" y="5729253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64001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E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A8A78FC4-0E74-D43B-C31A-712D7DE84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88093" y="2668260"/>
            <a:ext cx="5524521" cy="304356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7D6BA-4296-E14F-3EA0-C6B13039955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8D1832B-C842-4368-896C-E40E5590FB9B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C7F7E-E347-5A50-E398-513AFBFAFCF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99B868-1E04-065D-AA3D-7A1B4314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B19399A-29A2-7C77-0D38-1E4F61D296B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24F1BEA-3033-6369-E57D-F23366A4F0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9C647C5-7BD9-37C0-2621-7DABDC3C7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8092" y="5711825"/>
            <a:ext cx="5524521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448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D_Fors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5D67CDE-E503-447F-8943-611F156D4F1A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F38EF5E3-43B0-6F74-E163-486ED6BC07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noProof="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586AC31-C659-9BE2-6230-6AAFC8C75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7E3B9738-A4AF-29C7-093C-432360FE0E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983111B-93ED-E7B4-7BE0-31DB3EB86E9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21DA781-E47D-5E5A-5582-B395288FB3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94114DB-7F6D-89F8-FA80-9D698B49CB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0B5191-872C-7AB1-5C11-8CF75ACD3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1520853-8DB2-CEB8-1A62-EF2CF880A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4078887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F_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1F4B9B6B-9F80-385F-FDC6-19789187E7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8072" y="952500"/>
            <a:ext cx="3682497" cy="475932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80D937-2A59-6BFF-72CE-DC514C76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7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C22C7849-9F5C-0D52-2979-835BEE86BD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61102" y="952500"/>
            <a:ext cx="3682497" cy="4759325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7B407DEE-A474-EB36-C8B0-E4AA7F5660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44131" y="952500"/>
            <a:ext cx="3682497" cy="4759325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CF9E5D-2295-BE76-8331-0205FD74332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0ABEC47-E8A1-4361-A230-445E70F6DA3A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39750-EC2E-4BF8-1295-FC4F397F40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5CCF20-7741-57A5-DF69-E24E2E80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F13B21C-62DB-D324-6255-E3EA136C9AD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9F1DBD3-B2E0-5117-C699-AD8E0B25E5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1102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FB7C1E0-3EC8-F82C-BD1A-52F7D67E64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4131" y="5711825"/>
            <a:ext cx="3682497" cy="769938"/>
          </a:xfrm>
          <a:prstGeom prst="rect">
            <a:avLst/>
          </a:prstGeom>
          <a:solidFill>
            <a:schemeClr val="tx1"/>
          </a:solidFill>
        </p:spPr>
        <p:txBody>
          <a:bodyPr lIns="360000" tIns="90000" rIns="36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lt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528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A_Bilde og statement">
    <p:bg>
      <p:bgPr>
        <a:solidFill>
          <a:srgbClr val="C0C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09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rm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marL="0" marR="0" lvl="0" indent="0" algn="l" defTabSz="91431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80A77F1D-FA9D-499A-B7EB-CBEA4F1C9AFE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47936-636A-781F-7F4B-02E1B3AAD4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C7086582-3002-40E8-6BBD-56B6D8B9C5D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57554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B_Bilde og statement">
    <p:bg>
      <p:bgPr>
        <a:solidFill>
          <a:srgbClr val="A9A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10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A261F359-32FC-C95D-6E40-36EF6B215D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910" y="5913620"/>
            <a:ext cx="5905090" cy="944381"/>
          </a:xfrm>
          <a:prstGeom prst="rect">
            <a:avLst/>
          </a:prstGeom>
          <a:solidFill>
            <a:schemeClr val="bg1"/>
          </a:solidFill>
        </p:spPr>
        <p:txBody>
          <a:bodyPr lIns="720000" tIns="90000" rIns="720000" bIns="90000" anchor="ctr">
            <a:noAutofit/>
          </a:bodyPr>
          <a:lstStyle>
            <a:lvl1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chemeClr val="tx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 noProof="0" dirty="0"/>
              <a:t>Bildetekst kommer her</a:t>
            </a:r>
            <a:br>
              <a:rPr lang="nb-NO" noProof="0" dirty="0"/>
            </a:br>
            <a:r>
              <a:rPr lang="nb-NO" noProof="0" dirty="0"/>
              <a:t>Foto: 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E8D1E-2A1C-CCA1-B908-BA3DD7D89F8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F707B82-47C7-3EB8-D174-700A56E4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2CA6FCA-FBBD-4CC4-BE7F-23059EA843AD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2E01644-8E2D-2A96-D899-D7AFC1DA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36E6B0-533F-066E-6D9C-1329CFE22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270033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defRPr sz="2550" spc="0" baseline="0"/>
            </a:lvl1pPr>
          </a:lstStyle>
          <a:p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707BDFDE-A4A7-A210-2818-DCC87D950E53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1357133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67AED78-8887-489B-88B2-4F83B8D7665C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System uten endring forandrer ingenting. Endring uten system kan fort blir kaos.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3621C9-EF60-D957-0099-47032672A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B829D31A-222A-DF10-84EA-9E1C0B5BEE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64378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B_Sita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EF70F5D-068F-45F1-81E5-C18C71D8D2DC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84992C-0EE0-B847-A130-9DCB0FD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9853EC-C3DD-9EE5-8314-E7C46762F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3160883"/>
            <a:ext cx="6841301" cy="1848949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defRPr sz="3800" spc="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System uten endring forandrer ingenting. Endring uten system kan fort blir kaos.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43614D6-D405-179A-FB8C-0F317D983B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5323135"/>
            <a:ext cx="3600684" cy="72009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70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endParaRPr lang="nb-NO" noProof="0" dirty="0"/>
          </a:p>
        </p:txBody>
      </p:sp>
      <p:sp>
        <p:nvSpPr>
          <p:cNvPr id="3" name="addin_colorlist" hidden="1">
            <a:extLst>
              <a:ext uri="{FF2B5EF4-FFF2-40B4-BE49-F238E27FC236}">
                <a16:creationId xmlns:a16="http://schemas.microsoft.com/office/drawing/2014/main" id="{394BC85D-C89E-4880-190B-6E7584CD739E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2454656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22448-001D-1687-BE80-2F96C7C7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ADDFC0CC-428C-42B8-9008-662B6CBB4DCE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69F30-BE8D-29EA-280A-53837049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B756E-9A10-409D-CDB7-34DA0F7C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D021B5-6379-2743-A497-291F79ADB4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909" y="0"/>
            <a:ext cx="590509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</a:t>
            </a:r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16C76C1D-061F-EF97-54F9-5261EEBFCC25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E2CAFAB-034A-00B8-28CC-2F5C7EC57A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55801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0151A16-3F0D-A641-FD1B-A79292AFD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EF8459D-41A4-01A2-F810-66DF214C92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7A1CB04-BD24-9309-FEBD-18BF69F2DA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4708535-4D5E-6EB2-6ACB-8EDE8EB7D3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EF4B86E-A0C4-18FF-8493-04921D4EE6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1DBABCD-D6B9-745F-BA3E-ACDA11BE64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2CF8300-6579-A1F0-28DA-BF4259144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1076D46-D410-94CE-97EF-395A9507EE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409655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B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  <a:br>
              <a:rPr lang="nb-NO" noProof="0" dirty="0"/>
            </a:br>
            <a:endParaRPr lang="nb-NO" noProof="0" dirty="0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8EC7FD3-605B-29AF-19DB-5801E1359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8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8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E1227A4-5C71-B97A-1E8B-945986AE35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8783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783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2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EA92302-6F07-6A9F-2A74-0E7E46B02F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388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8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BE44AD4-B407-CB41-7E6A-D2F2FDE2A0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8783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88783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5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28EB654-7F2C-9206-DA33-8B5CC78BD4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7177" y="2680886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0E5CCE9-D978-11D2-A8C1-7FC9E20F50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7177" y="2153334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8117EC3-EA8D-4949-5DC1-DFEDBD1959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97177" y="4576525"/>
            <a:ext cx="3240616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74DA587-6B1F-F83C-06D5-14750DBB73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97177" y="4048973"/>
            <a:ext cx="3240616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ED00B-7AC8-B881-A3E4-486969FA0B58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64BA79CC-884C-4B33-9A13-51F7195CE4D8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1E12-FB23-A7AB-3F6D-F067BFE04855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C7BB5-6F15-E0B5-C4D2-6F029A2E8083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C46F625-26EE-A171-DBA8-598CF5E84A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388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CEB8AD-BFEE-3E4C-3AD3-18A5B1CD93A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188783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F83B832-A482-978D-7D5E-719EF12BB33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97177" y="3094543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32E7177-B080-5D14-A73A-7D08EFE1130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188783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B1B7AFF-5320-D708-0C30-606586452A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997177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90BA215-0995-C14D-EDFA-CC11B9946EC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8072" y="4990182"/>
            <a:ext cx="3240616" cy="72009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21" name="addin_colorlist" hidden="1">
            <a:extLst>
              <a:ext uri="{FF2B5EF4-FFF2-40B4-BE49-F238E27FC236}">
                <a16:creationId xmlns:a16="http://schemas.microsoft.com/office/drawing/2014/main" id="{962A59FA-4C7C-2B34-723D-9A9848C48C2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534986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C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E47833F-046D-2705-7BF2-355C706929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0389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434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A36A991-8955-EA9D-161D-1AD1729817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576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51 år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B6CFBCD-841F-7435-D561-4CB8055F30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389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65%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A834ED-7615-B431-7514-61CA2987FB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5576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10%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65%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0FA4720-616A-D118-AACC-E87842B0C5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51187" y="2153334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10%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4DECC96-31F6-920F-CDC8-5B14285ACF3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0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434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57DC8FDA-A028-DA0B-9727-5ADF8E3464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51187" y="4048973"/>
            <a:ext cx="2700513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51 år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9332B-2EEE-0361-6E28-8241F456724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D049B584-58FE-4352-B1B2-F5777E01BBE4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8F277D-52F1-8AA7-CD4A-93E08C5BAD58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9BDF2E-D978-437F-EA89-0C66CC3EFB70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1D72B36-C993-42F9-2DD8-45574A4E1879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BDF639D-E6F7-3902-4DE1-686A65F4B0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389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766F5E-388A-84BE-2878-F1766F975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389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3C24DD4B-B831-25A5-2FFA-24FA3B454E1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35576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18D56FFC-EB80-27C5-EAD7-C1105E000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35576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58B4922-3F99-E92D-0678-F13D25663B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0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3697A4E0-38B7-1D80-A9A3-411C97A27B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0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32393F94-2AF8-3439-D988-6C2FDCACB0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51187" y="3094543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A7BEB669-CD8D-DCF3-F40E-37C69FA68C3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51187" y="2680886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9B58700F-6B95-67DA-6FBF-759D2AAFA68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51187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1676D2C1-0C37-3B9F-4A6A-7159A8226CE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51187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8B6B6C4E-66A5-2E49-E3C0-C5D58D6F85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0389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02B0E91A-5E84-D856-7F82-8916FEBE960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0389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126A8746-7419-F72A-29D0-38BFFCD4CC7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35576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C9AE8E9-80AA-81C1-274E-F606AD5588F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35576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EDF856CE-A032-EE54-75F8-3E3DA80D422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6000" y="4990182"/>
            <a:ext cx="2700513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69A6538E-5A81-AF2B-3853-3186CD94D6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96000" y="4576525"/>
            <a:ext cx="2700513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8E5F3-BC5F-51DD-EEEA-FA5E941A0F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  <a:br>
              <a:rPr lang="nb-NO" noProof="0" dirty="0"/>
            </a:b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88647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D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36-48 måneder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03F0E308-FC52-3E5F-BD2A-0EE63704F05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5708897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700"/>
            </a:lvl1pPr>
          </a:lstStyle>
          <a:p>
            <a:r>
              <a:rPr lang="nb-NO" noProof="0" dirty="0"/>
              <a:t>Klikk på ikonet for å legge til et bilde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6CFD6-4CB0-44F5-B3F1-42C7CCC5497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16F63DCE-30F9-4F1A-B7C7-1C7B2EBD7D49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AF5E5-899C-8E2D-F3B7-ACA7BF60E622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3C81-B0A7-89CC-F9C7-59B98A32C24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D73131E-C832-9EE1-12C5-48F98D9D7E7D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</p:spTree>
    <p:extLst>
      <p:ext uri="{BB962C8B-B14F-4D97-AF65-F5344CB8AC3E}">
        <p14:creationId xmlns:p14="http://schemas.microsoft.com/office/powerpoint/2010/main" val="2442746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E_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97174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36-48 måneder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2058560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443792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105178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9113BCA-7D8E-4EB4-AB97-A17AB0D4B447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02A14E1F-32EA-BF02-0DA2-2447957904A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BFD942-BAC8-7BDE-05F4-B2EA148FC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166993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E_Forside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6320CA1A-8C61-4D43-8051-8BC956D7F739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C64F157-0CB1-81FB-F879-5BB51D0901A6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A6B24AEA-531E-BFA7-016D-6EC5228E5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63FE583-A752-C25C-B1A6-A9CC91A773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1AE835F7-E3AA-1FCF-1FEB-35504B25EA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D5171C28-AD44-AF8E-D8FD-2A767D009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35644B43-866B-772A-5C7F-752AB9B6B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/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9806-1FFD-4A81-06E4-9CC6C9DF47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/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7698B7-CB56-1BCE-40BB-B65802C3CF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3643995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4143994-9C8D-FACB-54F8-87171D0EA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71" y="2132206"/>
            <a:ext cx="5040958" cy="38176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  <a:p>
            <a:pPr lvl="0"/>
            <a:endParaRPr lang="nb-NO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AC8406-8CD6-CA07-9AE6-B0DDE2CAAC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92D0101-6E97-3287-0CE9-8B85DDCA62A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289741" y="1025791"/>
            <a:ext cx="5522872" cy="4924072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3955E3C1-6A54-3BDA-66BE-03A3F0D3E2C2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69AF6-DCFD-F5CA-5BB7-05342A884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5040958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AC500-CD1B-71F2-9153-FD683219DF8E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DB50-DC91-B671-9627-9BB31AA98E2C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655158-EFCB-D8B3-0E9B-B81FB4FE97FD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6496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B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1DFB72-E16C-D7AB-AB9C-72E30E4B3C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9741" y="3249526"/>
            <a:ext cx="5401027" cy="270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BAE6850-B8C3-A1A4-E8C8-B5DE469B1B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8092" y="2317787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36-48 måneder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926E3E9-19E3-1C4D-E574-4892B0CD66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092" y="1979173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Undertittel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88524E09-F9DC-13BF-DE44-79C4F7ECFF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092" y="1364406"/>
            <a:ext cx="5401027" cy="4500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5C5BEE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97 000 000NOK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9DF9856-1A92-4722-C582-91339869C0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8092" y="1025792"/>
            <a:ext cx="5401027" cy="27003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  <a:defRPr sz="1250" b="1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Undertittel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FDD95-266C-BDB3-A745-50DC3EA66F1A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833AD1D4-D28D-4C6A-A1A6-10824B6ED146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5CCA-7FEC-C18A-9056-414CE8AD8A69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36A8-6AAD-FE7F-CBE1-C999892A002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8" name="Graphic 12">
            <a:extLst>
              <a:ext uri="{FF2B5EF4-FFF2-40B4-BE49-F238E27FC236}">
                <a16:creationId xmlns:a16="http://schemas.microsoft.com/office/drawing/2014/main" id="{FB9ECF72-E725-0305-96A2-A824F036F5D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497F1A4-A016-9783-566B-B1A16578DB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80B7CAE-2981-506B-443C-69D427458B7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78070" y="2014452"/>
            <a:ext cx="5401027" cy="4556043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73217AC-052B-DD3D-E903-5E091199213B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4DD0D-E9B9-46AE-9D52-CAB2CE395F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401026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</p:spTree>
    <p:extLst>
      <p:ext uri="{BB962C8B-B14F-4D97-AF65-F5344CB8AC3E}">
        <p14:creationId xmlns:p14="http://schemas.microsoft.com/office/powerpoint/2010/main" val="4173456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C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8051DAE-8EBD-B68A-3CE2-5472D14A3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2869" y="1025792"/>
            <a:ext cx="5579745" cy="720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 </a:t>
            </a:r>
          </a:p>
          <a:p>
            <a:pPr lvl="0"/>
            <a:endParaRPr lang="nb-NO" noProof="0" dirty="0"/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73C9755E-E567-A26C-F81C-D111382F9F3F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2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798B1B2-1F99-1244-B7F3-7411A58B6C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2" name="addin_colorlist" hidden="1">
            <a:extLst>
              <a:ext uri="{FF2B5EF4-FFF2-40B4-BE49-F238E27FC236}">
                <a16:creationId xmlns:a16="http://schemas.microsoft.com/office/drawing/2014/main" id="{436F7FE8-25C2-0F17-EC60-69EAC46E0A1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802D2DDC-4A99-73F8-3DAE-1C349FA04F9E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232868" y="2015334"/>
            <a:ext cx="5581061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0C1FED-3A61-35D3-2957-416FD90651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0" y="1025792"/>
            <a:ext cx="558106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218AAF-4559-046C-55C3-EAED8B9367F6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7150B7-A02C-22A1-1466-65E9282D924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A57C0C-0315-6C3C-8768-4E901E31754E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1777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D_Info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2B545009-3B0E-28AA-BBD7-C15DFE324BF8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28578" indent="-108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  <a:lvl2pPr marL="457155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2pPr>
            <a:lvl3pPr marL="685733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3pPr>
            <a:lvl4pPr marL="914310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4pPr>
            <a:lvl5pPr marL="1142888" indent="-1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850" b="0" i="0" u="none" cap="none" spc="0" baseline="0">
                <a:solidFill>
                  <a:srgbClr val="000000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Sett inn Infografikk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4F3F365D-AD1F-CA50-FE38-80507ED773A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376B0E-5FA6-175E-316E-152F444EF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B9BF126-7CB7-B355-7331-6AD0ECB2BE0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88328" y="6300461"/>
            <a:ext cx="4114800" cy="27003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IBM Plex Mono" panose="020B0509050203000203" pitchFamily="49" charset="0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 sz="850" b="0" i="0" u="none" cap="none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nb-NO" noProof="0" dirty="0"/>
              <a:t>Diagramnavn og informasjon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93D29C-2B2D-AA1F-5386-EE28DF691BBB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879E28-4F3B-AA8D-B470-65176031F40A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EF9553F-EBC8-2EA0-B112-08DBA8684E6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9401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A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977A9-D443-A248-3AFD-F0F23C4773DC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10982087" y="342946"/>
            <a:ext cx="830526" cy="270034"/>
          </a:xfrm>
        </p:spPr>
        <p:txBody>
          <a:bodyPr/>
          <a:lstStyle/>
          <a:p>
            <a:fld id="{46CDA243-0463-4CA0-AA95-2B0CA6D0BA58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C063-1E86-0E12-E64C-4659A6ADC4E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288328" y="342946"/>
            <a:ext cx="4114800" cy="270034"/>
          </a:xfrm>
        </p:spPr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978E8D-9F3E-3636-B8FA-5211CEAF14A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490708" y="6302336"/>
            <a:ext cx="321905" cy="270034"/>
          </a:xfrm>
        </p:spPr>
        <p:txBody>
          <a:bodyPr/>
          <a:lstStyle/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65A5DB-C026-5848-D7EF-3224BBC1C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8092" y="2014452"/>
            <a:ext cx="5040958" cy="119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None/>
              <a:defRPr sz="125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 err="1"/>
              <a:t>Lorem</a:t>
            </a:r>
            <a:r>
              <a:rPr lang="nb-NO" noProof="0" dirty="0"/>
              <a:t> </a:t>
            </a:r>
            <a:r>
              <a:rPr lang="nb-NO" noProof="0" dirty="0" err="1"/>
              <a:t>ipsum</a:t>
            </a:r>
            <a:r>
              <a:rPr lang="nb-NO" noProof="0" dirty="0"/>
              <a:t> </a:t>
            </a:r>
            <a:r>
              <a:rPr lang="nb-NO" noProof="0" dirty="0" err="1"/>
              <a:t>dolor</a:t>
            </a:r>
            <a:r>
              <a:rPr lang="nb-NO" noProof="0" dirty="0"/>
              <a:t> </a:t>
            </a:r>
            <a:r>
              <a:rPr lang="nb-NO" noProof="0" dirty="0" err="1"/>
              <a:t>sit</a:t>
            </a:r>
            <a:r>
              <a:rPr lang="nb-NO" noProof="0" dirty="0"/>
              <a:t> </a:t>
            </a:r>
            <a:r>
              <a:rPr lang="nb-NO" noProof="0" dirty="0" err="1"/>
              <a:t>amet</a:t>
            </a:r>
            <a:r>
              <a:rPr lang="nb-NO" noProof="0" dirty="0"/>
              <a:t>, </a:t>
            </a:r>
            <a:r>
              <a:rPr lang="nb-NO" noProof="0" dirty="0" err="1"/>
              <a:t>consectetur</a:t>
            </a:r>
            <a:r>
              <a:rPr lang="nb-NO" noProof="0" dirty="0"/>
              <a:t> </a:t>
            </a:r>
            <a:r>
              <a:rPr lang="nb-NO" noProof="0" dirty="0" err="1"/>
              <a:t>adipiscing</a:t>
            </a:r>
            <a:r>
              <a:rPr lang="nb-NO" noProof="0" dirty="0"/>
              <a:t> </a:t>
            </a:r>
            <a:r>
              <a:rPr lang="nb-NO" noProof="0" dirty="0" err="1"/>
              <a:t>elit</a:t>
            </a:r>
            <a:r>
              <a:rPr lang="nb-NO" noProof="0" dirty="0"/>
              <a:t>.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166FEA9D-01E5-8A40-A6B3-08984260D96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36CD7-E637-0945-6CC2-779E2722AB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6355946E-C143-D25B-A457-40ECB171AD42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0" y="2015334"/>
            <a:ext cx="5401027" cy="4555160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nb-NO" dirty="0"/>
              <a:t>Sett inn tabell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F3E773F-AE19-87AA-14D1-4DCA3EAB1C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8092" y="3272886"/>
            <a:ext cx="5040958" cy="1839233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lnSpc>
                <a:spcPct val="98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50" spc="0" baseline="0"/>
            </a:lvl1pPr>
            <a:lvl2pPr marL="720000" indent="-108000">
              <a:lnSpc>
                <a:spcPct val="98000"/>
              </a:lnSpc>
              <a:spcBef>
                <a:spcPts val="0"/>
              </a:spcBef>
              <a:buFont typeface="+mj-lt"/>
              <a:buAutoNum type="romanLcPeriod"/>
              <a:defRPr sz="1250" spc="0" baseline="0"/>
            </a:lvl2pPr>
            <a:lvl3pPr marL="990000" indent="-108000">
              <a:lnSpc>
                <a:spcPct val="98000"/>
              </a:lnSpc>
              <a:spcBef>
                <a:spcPts val="0"/>
              </a:spcBef>
              <a:defRPr sz="1250" spc="0" baseline="0"/>
            </a:lvl3pPr>
            <a:lvl4pPr marL="1260000" indent="-108000">
              <a:lnSpc>
                <a:spcPct val="98000"/>
              </a:lnSpc>
              <a:spcBef>
                <a:spcPts val="0"/>
              </a:spcBef>
              <a:defRPr sz="1250" spc="0" baseline="0"/>
            </a:lvl4pPr>
            <a:lvl5pPr marL="1530000" indent="-108000">
              <a:lnSpc>
                <a:spcPct val="98000"/>
              </a:lnSpc>
              <a:spcBef>
                <a:spcPts val="0"/>
              </a:spcBef>
              <a:defRPr sz="1250" spc="0" baseline="0"/>
            </a:lvl5pPr>
          </a:lstStyle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8724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B_Tabell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2">
            <a:extLst>
              <a:ext uri="{FF2B5EF4-FFF2-40B4-BE49-F238E27FC236}">
                <a16:creationId xmlns:a16="http://schemas.microsoft.com/office/drawing/2014/main" id="{55A5B49C-7367-5777-5875-1A4339CA7611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F1074D93-8EBD-9CC3-9E74-777EC67953D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86E0B-DF01-2406-6E04-4DBA4ACA1B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1" y="1025792"/>
            <a:ext cx="6841301" cy="720090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2550" spc="0" baseline="0"/>
            </a:lvl1pPr>
          </a:lstStyle>
          <a:p>
            <a:r>
              <a:rPr lang="nb-NO" noProof="0" dirty="0"/>
              <a:t>Her er det plass til en overskrift som kan gå over to linjer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03032-3CC4-4765-9AC8-AABCB2EC6A9C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D2F6-21F8-8800-5A42-A2A8FB96F9BF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72E1FC-D099-EDEF-5CFC-655D90954821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7B9DB8D-ECB7-A681-DB17-1C61BE791354}"/>
              </a:ext>
            </a:extLst>
          </p:cNvPr>
          <p:cNvSpPr>
            <a:spLocks noGrp="1"/>
          </p:cNvSpPr>
          <p:nvPr>
            <p:ph type="tbl" sz="quarter" idx="49" hasCustomPrompt="1"/>
          </p:nvPr>
        </p:nvSpPr>
        <p:spPr>
          <a:xfrm>
            <a:off x="378071" y="2015334"/>
            <a:ext cx="11434542" cy="4140518"/>
          </a:xfrm>
          <a:prstGeom prst="rect">
            <a:avLst/>
          </a:prstGeom>
        </p:spPr>
        <p:txBody>
          <a:bodyPr lIns="0" tIns="0" rIns="0" bIns="0"/>
          <a:lstStyle>
            <a:lvl1pPr marL="252000" indent="-171000">
              <a:buFont typeface="Arial" panose="020B0604020202020204" pitchFamily="34" charset="0"/>
              <a:buChar char="•"/>
              <a:defRPr sz="850">
                <a:latin typeface="IBM Plex Mono" panose="020B0509050203000203" pitchFamily="49" charset="0"/>
              </a:defRPr>
            </a:lvl1pPr>
          </a:lstStyle>
          <a:p>
            <a:r>
              <a:rPr lang="nb-NO" dirty="0"/>
              <a:t>Sett inn tabell</a:t>
            </a:r>
          </a:p>
        </p:txBody>
      </p:sp>
    </p:spTree>
    <p:extLst>
      <p:ext uri="{BB962C8B-B14F-4D97-AF65-F5344CB8AC3E}">
        <p14:creationId xmlns:p14="http://schemas.microsoft.com/office/powerpoint/2010/main" val="2908887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A_Sluttplakat">
    <p:bg>
      <p:bgPr>
        <a:solidFill>
          <a:srgbClr val="E3F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1D97E7E2-7209-4CE0-90C3-35DCB396346C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br>
              <a:rPr lang="nb-NO" noProof="0" dirty="0"/>
            </a:br>
            <a:r>
              <a:rPr lang="nb-NO" noProof="0" dirty="0"/>
              <a:t>Tittel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E53728D7-214B-DE60-0361-ECC6C1794AB1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3" name="LogoSymbol">
            <a:extLst>
              <a:ext uri="{FF2B5EF4-FFF2-40B4-BE49-F238E27FC236}">
                <a16:creationId xmlns:a16="http://schemas.microsoft.com/office/drawing/2014/main" id="{98013CE1-5C1E-9317-A973-A72341BD1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4" name="logo_engelsk" hidden="1">
            <a:extLst>
              <a:ext uri="{FF2B5EF4-FFF2-40B4-BE49-F238E27FC236}">
                <a16:creationId xmlns:a16="http://schemas.microsoft.com/office/drawing/2014/main" id="{4C12111D-83B6-1ECA-6406-64CB2C71BF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6" name="logo_bokmal">
            <a:extLst>
              <a:ext uri="{FF2B5EF4-FFF2-40B4-BE49-F238E27FC236}">
                <a16:creationId xmlns:a16="http://schemas.microsoft.com/office/drawing/2014/main" id="{9E311971-0C0C-B217-7D72-CBFAEC60CD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DC1C8C6-3C46-C7AF-19C9-E7D3E4A496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28" name="logo_engelsk" hidden="1">
            <a:extLst>
              <a:ext uri="{FF2B5EF4-FFF2-40B4-BE49-F238E27FC236}">
                <a16:creationId xmlns:a16="http://schemas.microsoft.com/office/drawing/2014/main" id="{58187CDB-0719-7850-732F-0534B79FA57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30" name="logo_bokmal">
            <a:extLst>
              <a:ext uri="{FF2B5EF4-FFF2-40B4-BE49-F238E27FC236}">
                <a16:creationId xmlns:a16="http://schemas.microsoft.com/office/drawing/2014/main" id="{6BE5AD8C-695D-514C-9657-19D9D00C7D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32" name="logo_nynorsk" hidden="1">
            <a:extLst>
              <a:ext uri="{FF2B5EF4-FFF2-40B4-BE49-F238E27FC236}">
                <a16:creationId xmlns:a16="http://schemas.microsoft.com/office/drawing/2014/main" id="{052BFB37-92F3-47B4-F03B-7DA8FD88BF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0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B_Sluttplakat">
    <p:bg>
      <p:bgPr>
        <a:solidFill>
          <a:srgbClr val="7F8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0EA6CC-C801-5430-1FCE-CCD8A2F2A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240232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FF50B550-8B48-479A-8535-5F91B0089802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F3904F-A443-6F15-2DEB-036E7902E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2" y="3094626"/>
            <a:ext cx="2700513" cy="1440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31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Navn </a:t>
            </a:r>
            <a:r>
              <a:rPr lang="nb-NO" noProof="0" dirty="0" err="1"/>
              <a:t>navnesen</a:t>
            </a:r>
            <a:br>
              <a:rPr lang="nb-NO" noProof="0" dirty="0"/>
            </a:br>
            <a:r>
              <a:rPr lang="nb-NO" noProof="0" dirty="0"/>
              <a:t>Tittel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CA97B0CE-4A2B-7247-E588-59B81D1570E0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2" name="LogoSymbol">
            <a:extLst>
              <a:ext uri="{FF2B5EF4-FFF2-40B4-BE49-F238E27FC236}">
                <a16:creationId xmlns:a16="http://schemas.microsoft.com/office/drawing/2014/main" id="{2E7F9C7B-050A-29E7-90E5-BD5E59E28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3" name="logo_engelsk" hidden="1">
            <a:extLst>
              <a:ext uri="{FF2B5EF4-FFF2-40B4-BE49-F238E27FC236}">
                <a16:creationId xmlns:a16="http://schemas.microsoft.com/office/drawing/2014/main" id="{65DC9C16-AA4D-E305-8E1C-4D2C9FD91C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9EF5C130-5E84-295D-BDE3-40CAD0F59F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6" name="logo_nynorsk" hidden="1">
            <a:extLst>
              <a:ext uri="{FF2B5EF4-FFF2-40B4-BE49-F238E27FC236}">
                <a16:creationId xmlns:a16="http://schemas.microsoft.com/office/drawing/2014/main" id="{39AB5B36-4F09-17CA-52AD-43D03108402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679B83E4-CBB1-3E2F-CA2A-2A648B812BD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0A466669-A291-7DEE-A468-79F927767C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8" name="logo_nynorsk" hidden="1">
            <a:extLst>
              <a:ext uri="{FF2B5EF4-FFF2-40B4-BE49-F238E27FC236}">
                <a16:creationId xmlns:a16="http://schemas.microsoft.com/office/drawing/2014/main" id="{7E5D086F-917F-27EC-80A3-768AE66044E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Sluttplakat">
    <p:bg>
      <p:bgPr>
        <a:solidFill>
          <a:srgbClr val="D6E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F3F111B1-6691-4A8F-B899-B02D8BA99B2F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D1729-D978-7FCA-3331-89CCA9E7280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 dirty="0"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A6FC157E-5BCF-BC15-1B64-9D3FE1718DD8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68CC7B6D-5A29-5CE9-9723-3ABEA265B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F56C7813-D64D-78C4-4125-DF90D33FCE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8893AD84-B0A0-80A4-61F3-F98B35CA41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E522389A-A617-C28F-DF71-2919616BE4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3" name="logo_engelsk" hidden="1">
            <a:extLst>
              <a:ext uri="{FF2B5EF4-FFF2-40B4-BE49-F238E27FC236}">
                <a16:creationId xmlns:a16="http://schemas.microsoft.com/office/drawing/2014/main" id="{46F10B00-2E27-7C74-01A0-1248466804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7ABB4331-885E-45F7-9462-AFD86476BC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3C33A9B3-2A2B-45C9-5C22-FA4F6F705E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61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D_Sluttplakat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61DCE18-6FC1-4B7A-A8DE-3EA4FAAD430C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051EE-B02D-48D0-8373-2CC317C82BDE}"/>
              </a:ext>
            </a:extLst>
          </p:cNvPr>
          <p:cNvSpPr txBox="1"/>
          <p:nvPr userDrawn="1"/>
        </p:nvSpPr>
        <p:spPr>
          <a:xfrm>
            <a:off x="378072" y="3094626"/>
            <a:ext cx="2700513" cy="188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1250" noProof="0" dirty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rPr>
              <a:t>forskningsradet.no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6B2A6E19-4E2C-A061-B354-D44AEA40AE0C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11" name="LogoSymbol">
            <a:extLst>
              <a:ext uri="{FF2B5EF4-FFF2-40B4-BE49-F238E27FC236}">
                <a16:creationId xmlns:a16="http://schemas.microsoft.com/office/drawing/2014/main" id="{8EA97DFB-0B6C-0E80-D21C-AA5D254C6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69" y="6090235"/>
            <a:ext cx="391127" cy="391101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4977E5F3-962C-7247-6C25-9D7584B69E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677" y="6103361"/>
            <a:ext cx="1841578" cy="427275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EBAD5A0E-9B14-4187-E259-E535E7E3B1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05" y="6206029"/>
            <a:ext cx="1646646" cy="212515"/>
          </a:xfrm>
          <a:prstGeom prst="rect">
            <a:avLst/>
          </a:prstGeom>
        </p:spPr>
      </p:pic>
      <p:pic>
        <p:nvPicPr>
          <p:cNvPr id="15" name="logo_nynorsk" hidden="1">
            <a:extLst>
              <a:ext uri="{FF2B5EF4-FFF2-40B4-BE49-F238E27FC236}">
                <a16:creationId xmlns:a16="http://schemas.microsoft.com/office/drawing/2014/main" id="{0E43FA02-44B8-2F19-F88E-6F1BAADEF1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64" y="6206512"/>
            <a:ext cx="1513310" cy="212031"/>
          </a:xfrm>
          <a:prstGeom prst="rect">
            <a:avLst/>
          </a:prstGeom>
        </p:spPr>
      </p:pic>
      <p:pic>
        <p:nvPicPr>
          <p:cNvPr id="9" name="logo_engelsk" hidden="1">
            <a:extLst>
              <a:ext uri="{FF2B5EF4-FFF2-40B4-BE49-F238E27FC236}">
                <a16:creationId xmlns:a16="http://schemas.microsoft.com/office/drawing/2014/main" id="{BC7A9312-0491-508D-116B-3A917FBC10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32719" y="-113901"/>
            <a:ext cx="9454811" cy="3216205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4477877A-75C6-8675-93ED-92CCBE54F8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33781" y="-112949"/>
            <a:ext cx="7493552" cy="3210126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B9B57934-1295-2F5A-0477-D32AF04037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33781" y="-112949"/>
            <a:ext cx="7384046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F_Forside">
    <p:bg>
      <p:bgPr>
        <a:solidFill>
          <a:srgbClr val="5C5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FA67-B1F6-EBAB-1AD2-A0E9FDE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52EF991C-8269-4132-A4A1-76454D12C9C8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C47-C9B8-3060-D983-2F00A9F7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FAD2-D84C-E416-630B-C15855D2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B6D02-907A-1D13-0587-A3FF032A236E}"/>
              </a:ext>
            </a:extLst>
          </p:cNvPr>
          <p:cNvSpPr/>
          <p:nvPr userDrawn="1"/>
        </p:nvSpPr>
        <p:spPr>
          <a:xfrm>
            <a:off x="11625263" y="0"/>
            <a:ext cx="5667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noProof="0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E155439D-1B77-5713-F7DE-BD8D1619F45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pic>
        <p:nvPicPr>
          <p:cNvPr id="9" name="LogoSymbol">
            <a:extLst>
              <a:ext uri="{FF2B5EF4-FFF2-40B4-BE49-F238E27FC236}">
                <a16:creationId xmlns:a16="http://schemas.microsoft.com/office/drawing/2014/main" id="{E0BB5EE7-D1F6-3AF9-79D5-BE7D78A7F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86375" y="6439332"/>
            <a:ext cx="245165" cy="24518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8D518325-236C-18C4-97A7-B5744856E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351359" y="5639124"/>
            <a:ext cx="1154331" cy="267858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A0ADC19C-A757-2165-2C05-92E69A4FFEF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409499" y="5757863"/>
            <a:ext cx="1032144" cy="133225"/>
          </a:xfrm>
          <a:prstGeom prst="rect">
            <a:avLst/>
          </a:prstGeom>
        </p:spPr>
      </p:pic>
      <p:pic>
        <p:nvPicPr>
          <p:cNvPr id="17" name="logo_nynorsk" hidden="1">
            <a:extLst>
              <a:ext uri="{FF2B5EF4-FFF2-40B4-BE49-F238E27FC236}">
                <a16:creationId xmlns:a16="http://schemas.microsoft.com/office/drawing/2014/main" id="{E2134C3C-7752-82D6-4759-D31275E9B0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451439" y="5802148"/>
            <a:ext cx="948567" cy="13292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5FBC1876-E84A-F9B5-E4BF-81BBD54E31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72" y="3060383"/>
            <a:ext cx="3600684" cy="14401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8000"/>
              </a:lnSpc>
              <a:spcBef>
                <a:spcPts val="0"/>
              </a:spcBef>
              <a:buNone/>
              <a:defRPr sz="1250" spc="0" baseline="0">
                <a:solidFill>
                  <a:schemeClr val="bg1"/>
                </a:solidFill>
              </a:defRPr>
            </a:lvl1pPr>
            <a:lvl2pPr marL="457154" indent="0" algn="ctr">
              <a:buNone/>
              <a:defRPr sz="2000"/>
            </a:lvl2pPr>
            <a:lvl3pPr marL="914310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nb-NO" dirty="0"/>
              <a:t>Her er det plass til en undertittel som kan gå over flere linjer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70E2FB-171F-50D5-B110-C2C41152B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61961"/>
            <a:ext cx="6841301" cy="2520315"/>
          </a:xfrm>
        </p:spPr>
        <p:txBody>
          <a:bodyPr anchor="b"/>
          <a:lstStyle>
            <a:lvl1pPr algn="l">
              <a:lnSpc>
                <a:spcPct val="98000"/>
              </a:lnSpc>
              <a:spcBef>
                <a:spcPts val="0"/>
              </a:spcBef>
              <a:defRPr sz="5100" spc="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er det plass til en overskrift over flere linjer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BA06A7C-FC4C-871A-5873-3A9A2FE6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71" y="5803903"/>
            <a:ext cx="3600684" cy="8127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500"/>
              </a:spcAft>
              <a:buNone/>
              <a:defRPr sz="850" spc="0" baseline="0">
                <a:solidFill>
                  <a:schemeClr val="bg1"/>
                </a:solidFill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nb-NO" noProof="0" dirty="0"/>
              <a:t>Sett inn - Institusjon/Navn/Tittel/Dato</a:t>
            </a:r>
          </a:p>
        </p:txBody>
      </p:sp>
    </p:spTree>
    <p:extLst>
      <p:ext uri="{BB962C8B-B14F-4D97-AF65-F5344CB8AC3E}">
        <p14:creationId xmlns:p14="http://schemas.microsoft.com/office/powerpoint/2010/main" val="88383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8668-A268-530A-DC9F-9A8F9FE676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3" y="1068863"/>
            <a:ext cx="4500855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Agenda</a:t>
            </a: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D0FA331C-0D13-4961-BE87-151B807744AD}"/>
              </a:ext>
            </a:extLst>
          </p:cNvPr>
          <p:cNvSpPr/>
          <p:nvPr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sp>
        <p:nvSpPr>
          <p:cNvPr id="7" name="addin_colorlist" hidden="1">
            <a:extLst>
              <a:ext uri="{FF2B5EF4-FFF2-40B4-BE49-F238E27FC236}">
                <a16:creationId xmlns:a16="http://schemas.microsoft.com/office/drawing/2014/main" id="{1EADCF74-3271-1FCA-D66F-418BD702A3A7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7D074-2C89-DE7F-39CB-D93955E65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5983" y="1068863"/>
            <a:ext cx="5040958" cy="4585191"/>
          </a:xfrm>
          <a:prstGeom prst="rect">
            <a:avLst/>
          </a:prstGeom>
        </p:spPr>
        <p:txBody>
          <a:bodyPr lIns="0" tIns="0" rIns="0" bIns="0"/>
          <a:lstStyle>
            <a:lvl1pPr marL="257175" indent="-414000">
              <a:spcBef>
                <a:spcPts val="2200"/>
              </a:spcBef>
              <a:buFont typeface="+mj-lt"/>
              <a:buAutoNum type="arabicPeriod"/>
              <a:defRPr sz="1700"/>
            </a:lvl1pPr>
            <a:lvl2pPr marL="540000" indent="-414000">
              <a:spcBef>
                <a:spcPts val="2200"/>
              </a:spcBef>
              <a:buFont typeface="+mj-lt"/>
              <a:buAutoNum type="arabicPeriod"/>
              <a:defRPr sz="1700"/>
            </a:lvl2pPr>
            <a:lvl3pPr marL="810000" indent="-414000">
              <a:spcBef>
                <a:spcPts val="2200"/>
              </a:spcBef>
              <a:buFont typeface="+mj-lt"/>
              <a:buAutoNum type="arabicPeriod"/>
              <a:defRPr sz="1700"/>
            </a:lvl3pPr>
            <a:lvl4pPr marL="1080000" indent="-414000">
              <a:spcBef>
                <a:spcPts val="2200"/>
              </a:spcBef>
              <a:buFont typeface="+mj-lt"/>
              <a:buAutoNum type="arabicPeriod"/>
              <a:defRPr sz="1700"/>
            </a:lvl4pPr>
            <a:lvl5pPr marL="1350000" indent="-414000">
              <a:spcBef>
                <a:spcPts val="2200"/>
              </a:spcBef>
              <a:buFont typeface="+mj-lt"/>
              <a:buAutoNum type="arabicPeriod"/>
              <a:defRPr sz="1700"/>
            </a:lvl5pPr>
          </a:lstStyle>
          <a:p>
            <a:pPr lvl="0"/>
            <a:r>
              <a:rPr lang="nb-NO" noProof="0" dirty="0"/>
              <a:t>Kapittelnavn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46C9F-6490-A6FC-8BDC-4BF2E8A6F5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11320-5867-4C94-C52C-81578BF9DE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dirty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D7A83-D746-1CCB-12F0-BCE693008F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028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Kapittel">
    <p:bg>
      <p:bgPr>
        <a:solidFill>
          <a:srgbClr val="DBE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C1F780C-E8FC-48E0-96E0-66229AFA0BA3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B389A60-0C2D-4D9D-E6B0-1CF1C267D7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826" t="7433" r="8414"/>
          <a:stretch>
            <a:fillRect/>
          </a:stretch>
        </p:blipFill>
        <p:spPr>
          <a:xfrm rot="16200000" flipV="1">
            <a:off x="4773790" y="-551571"/>
            <a:ext cx="6866639" cy="7969781"/>
          </a:xfrm>
          <a:custGeom>
            <a:avLst/>
            <a:gdLst>
              <a:gd name="connsiteX0" fmla="*/ 13733278 w 13733278"/>
              <a:gd name="connsiteY0" fmla="*/ 15938524 h 15938524"/>
              <a:gd name="connsiteX1" fmla="*/ 13733278 w 13733278"/>
              <a:gd name="connsiteY1" fmla="*/ 0 h 15938524"/>
              <a:gd name="connsiteX2" fmla="*/ 0 w 13733278"/>
              <a:gd name="connsiteY2" fmla="*/ 0 h 15938524"/>
              <a:gd name="connsiteX3" fmla="*/ 0 w 13733278"/>
              <a:gd name="connsiteY3" fmla="*/ 15938524 h 1593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3278" h="15938524">
                <a:moveTo>
                  <a:pt x="13733278" y="15938524"/>
                </a:moveTo>
                <a:lnTo>
                  <a:pt x="13733278" y="0"/>
                </a:lnTo>
                <a:lnTo>
                  <a:pt x="0" y="0"/>
                </a:lnTo>
                <a:lnTo>
                  <a:pt x="0" y="15938524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8F38F52-C2BD-724D-65D2-6B438813FCD4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5E9A223-F945-A5D2-B2B4-F1805227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 dirty="0"/>
              <a:t>Her er det plass til en undertittel som kan gå over flere linjer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03C0BE-1802-5312-E651-3E33B45EA1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Kapittelnavn</a:t>
            </a:r>
          </a:p>
        </p:txBody>
      </p:sp>
    </p:spTree>
    <p:extLst>
      <p:ext uri="{BB962C8B-B14F-4D97-AF65-F5344CB8AC3E}">
        <p14:creationId xmlns:p14="http://schemas.microsoft.com/office/powerpoint/2010/main" val="146350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Kapittel"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FE42FB-2FCC-6990-B4B0-0C772BB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0B87F8C8-8BE1-43AC-B6A3-1C95ECCF5915}" type="datetime1">
              <a:rPr lang="nb-NO" noProof="0" smtClean="0"/>
              <a:t>03.06.2025</a:t>
            </a:fld>
            <a:endParaRPr lang="nb-NO" noProof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2D4F16-02B4-F5C2-84D5-FD8BD32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-213559"/>
            <a:ext cx="41148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475C77-B441-FD12-A941-17B0A5A6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-213559"/>
            <a:ext cx="2743200" cy="45719"/>
          </a:xfrm>
          <a:prstGeom prst="rect">
            <a:avLst/>
          </a:prstGeom>
        </p:spPr>
        <p:txBody>
          <a:bodyPr/>
          <a:lstStyle>
            <a:lvl1pPr>
              <a:defRPr sz="100"/>
            </a:lvl1pPr>
          </a:lstStyle>
          <a:p>
            <a:fld id="{36F4D1B9-59DF-4B5C-8440-F23B9F46A364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E038B107-12FE-5E70-DFC7-507BAEA0A4AD}"/>
              </a:ext>
            </a:extLst>
          </p:cNvPr>
          <p:cNvSpPr/>
          <p:nvPr userDrawn="1"/>
        </p:nvSpPr>
        <p:spPr>
          <a:xfrm>
            <a:off x="378072" y="380079"/>
            <a:ext cx="192275" cy="192262"/>
          </a:xfrm>
          <a:custGeom>
            <a:avLst/>
            <a:gdLst>
              <a:gd name="connsiteX0" fmla="*/ 0 w 528644"/>
              <a:gd name="connsiteY0" fmla="*/ 478627 h 528644"/>
              <a:gd name="connsiteX1" fmla="*/ 0 w 528644"/>
              <a:gd name="connsiteY1" fmla="*/ 50017 h 528644"/>
              <a:gd name="connsiteX2" fmla="*/ 50017 w 528644"/>
              <a:gd name="connsiteY2" fmla="*/ 0 h 528644"/>
              <a:gd name="connsiteX3" fmla="*/ 97693 w 528644"/>
              <a:gd name="connsiteY3" fmla="*/ 34851 h 528644"/>
              <a:gd name="connsiteX4" fmla="*/ 152067 w 528644"/>
              <a:gd name="connsiteY4" fmla="*/ 205876 h 528644"/>
              <a:gd name="connsiteX5" fmla="*/ 205876 w 528644"/>
              <a:gd name="connsiteY5" fmla="*/ 233708 h 528644"/>
              <a:gd name="connsiteX6" fmla="*/ 233708 w 528644"/>
              <a:gd name="connsiteY6" fmla="*/ 205876 h 528644"/>
              <a:gd name="connsiteX7" fmla="*/ 288080 w 528644"/>
              <a:gd name="connsiteY7" fmla="*/ 34851 h 528644"/>
              <a:gd name="connsiteX8" fmla="*/ 335758 w 528644"/>
              <a:gd name="connsiteY8" fmla="*/ 0 h 528644"/>
              <a:gd name="connsiteX9" fmla="*/ 478627 w 528644"/>
              <a:gd name="connsiteY9" fmla="*/ 0 h 528644"/>
              <a:gd name="connsiteX10" fmla="*/ 528644 w 528644"/>
              <a:gd name="connsiteY10" fmla="*/ 50017 h 528644"/>
              <a:gd name="connsiteX11" fmla="*/ 493793 w 528644"/>
              <a:gd name="connsiteY11" fmla="*/ 97693 h 528644"/>
              <a:gd name="connsiteX12" fmla="*/ 322769 w 528644"/>
              <a:gd name="connsiteY12" fmla="*/ 152067 h 528644"/>
              <a:gd name="connsiteX13" fmla="*/ 294937 w 528644"/>
              <a:gd name="connsiteY13" fmla="*/ 205876 h 528644"/>
              <a:gd name="connsiteX14" fmla="*/ 348745 w 528644"/>
              <a:gd name="connsiteY14" fmla="*/ 233708 h 528644"/>
              <a:gd name="connsiteX15" fmla="*/ 363589 w 528644"/>
              <a:gd name="connsiteY15" fmla="*/ 225398 h 528644"/>
              <a:gd name="connsiteX16" fmla="*/ 446117 w 528644"/>
              <a:gd name="connsiteY16" fmla="*/ 154890 h 528644"/>
              <a:gd name="connsiteX17" fmla="*/ 516624 w 528644"/>
              <a:gd name="connsiteY17" fmla="*/ 160376 h 528644"/>
              <a:gd name="connsiteX18" fmla="*/ 528564 w 528644"/>
              <a:gd name="connsiteY18" fmla="*/ 195388 h 528644"/>
              <a:gd name="connsiteX19" fmla="*/ 521464 w 528644"/>
              <a:gd name="connsiteY19" fmla="*/ 337936 h 528644"/>
              <a:gd name="connsiteX20" fmla="*/ 476530 w 528644"/>
              <a:gd name="connsiteY20" fmla="*/ 378595 h 528644"/>
              <a:gd name="connsiteX21" fmla="*/ 452974 w 528644"/>
              <a:gd name="connsiteY21" fmla="*/ 370042 h 528644"/>
              <a:gd name="connsiteX22" fmla="*/ 361572 w 528644"/>
              <a:gd name="connsiteY22" fmla="*/ 301471 h 528644"/>
              <a:gd name="connsiteX23" fmla="*/ 301552 w 528644"/>
              <a:gd name="connsiteY23" fmla="*/ 310023 h 528644"/>
              <a:gd name="connsiteX24" fmla="*/ 295018 w 528644"/>
              <a:gd name="connsiteY24" fmla="*/ 322769 h 528644"/>
              <a:gd name="connsiteX25" fmla="*/ 240645 w 528644"/>
              <a:gd name="connsiteY25" fmla="*/ 493793 h 528644"/>
              <a:gd name="connsiteX26" fmla="*/ 192967 w 528644"/>
              <a:gd name="connsiteY26" fmla="*/ 528644 h 528644"/>
              <a:gd name="connsiteX27" fmla="*/ 50017 w 528644"/>
              <a:gd name="connsiteY27" fmla="*/ 528644 h 528644"/>
              <a:gd name="connsiteX28" fmla="*/ 0 w 528644"/>
              <a:gd name="connsiteY28" fmla="*/ 478627 h 52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8644" h="528644">
                <a:moveTo>
                  <a:pt x="0" y="478627"/>
                </a:moveTo>
                <a:lnTo>
                  <a:pt x="0" y="50017"/>
                </a:lnTo>
                <a:cubicBezTo>
                  <a:pt x="0" y="22427"/>
                  <a:pt x="22427" y="0"/>
                  <a:pt x="50017" y="0"/>
                </a:cubicBezTo>
                <a:cubicBezTo>
                  <a:pt x="71798" y="0"/>
                  <a:pt x="91079" y="14117"/>
                  <a:pt x="97693" y="34851"/>
                </a:cubicBezTo>
                <a:lnTo>
                  <a:pt x="152067" y="205876"/>
                </a:lnTo>
                <a:cubicBezTo>
                  <a:pt x="159247" y="228463"/>
                  <a:pt x="183367" y="240886"/>
                  <a:pt x="205876" y="233708"/>
                </a:cubicBezTo>
                <a:cubicBezTo>
                  <a:pt x="219105" y="229512"/>
                  <a:pt x="229512" y="219105"/>
                  <a:pt x="233708" y="205876"/>
                </a:cubicBezTo>
                <a:lnTo>
                  <a:pt x="288080" y="34851"/>
                </a:lnTo>
                <a:cubicBezTo>
                  <a:pt x="294695" y="14117"/>
                  <a:pt x="313976" y="0"/>
                  <a:pt x="335758" y="0"/>
                </a:cubicBezTo>
                <a:lnTo>
                  <a:pt x="478627" y="0"/>
                </a:lnTo>
                <a:cubicBezTo>
                  <a:pt x="506218" y="0"/>
                  <a:pt x="528644" y="22427"/>
                  <a:pt x="528644" y="50017"/>
                </a:cubicBezTo>
                <a:cubicBezTo>
                  <a:pt x="528644" y="71798"/>
                  <a:pt x="514527" y="91079"/>
                  <a:pt x="493793" y="97693"/>
                </a:cubicBezTo>
                <a:lnTo>
                  <a:pt x="322769" y="152067"/>
                </a:lnTo>
                <a:cubicBezTo>
                  <a:pt x="300181" y="159247"/>
                  <a:pt x="287758" y="183367"/>
                  <a:pt x="294937" y="205876"/>
                </a:cubicBezTo>
                <a:cubicBezTo>
                  <a:pt x="302117" y="228463"/>
                  <a:pt x="326238" y="240886"/>
                  <a:pt x="348745" y="233708"/>
                </a:cubicBezTo>
                <a:cubicBezTo>
                  <a:pt x="354231" y="231932"/>
                  <a:pt x="359233" y="229189"/>
                  <a:pt x="363589" y="225398"/>
                </a:cubicBezTo>
                <a:lnTo>
                  <a:pt x="446117" y="154890"/>
                </a:lnTo>
                <a:cubicBezTo>
                  <a:pt x="467092" y="136901"/>
                  <a:pt x="498634" y="139401"/>
                  <a:pt x="516624" y="160376"/>
                </a:cubicBezTo>
                <a:cubicBezTo>
                  <a:pt x="524933" y="170056"/>
                  <a:pt x="529209" y="182642"/>
                  <a:pt x="528564" y="195388"/>
                </a:cubicBezTo>
                <a:lnTo>
                  <a:pt x="521464" y="337936"/>
                </a:lnTo>
                <a:cubicBezTo>
                  <a:pt x="520254" y="361572"/>
                  <a:pt x="500167" y="379804"/>
                  <a:pt x="476530" y="378595"/>
                </a:cubicBezTo>
                <a:cubicBezTo>
                  <a:pt x="467979" y="378191"/>
                  <a:pt x="459750" y="375206"/>
                  <a:pt x="452974" y="370042"/>
                </a:cubicBezTo>
                <a:lnTo>
                  <a:pt x="361572" y="301471"/>
                </a:lnTo>
                <a:cubicBezTo>
                  <a:pt x="342614" y="287274"/>
                  <a:pt x="315751" y="291146"/>
                  <a:pt x="301552" y="310023"/>
                </a:cubicBezTo>
                <a:cubicBezTo>
                  <a:pt x="298648" y="313895"/>
                  <a:pt x="296470" y="318170"/>
                  <a:pt x="295018" y="322769"/>
                </a:cubicBezTo>
                <a:lnTo>
                  <a:pt x="240645" y="493793"/>
                </a:lnTo>
                <a:cubicBezTo>
                  <a:pt x="234030" y="514527"/>
                  <a:pt x="214750" y="528644"/>
                  <a:pt x="192967" y="528644"/>
                </a:cubicBezTo>
                <a:lnTo>
                  <a:pt x="50017" y="528644"/>
                </a:lnTo>
                <a:cubicBezTo>
                  <a:pt x="22427" y="528644"/>
                  <a:pt x="0" y="506218"/>
                  <a:pt x="0" y="478627"/>
                </a:cubicBezTo>
                <a:close/>
              </a:path>
            </a:pathLst>
          </a:custGeom>
          <a:solidFill>
            <a:srgbClr val="000000"/>
          </a:solidFill>
          <a:ln w="12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900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B96315-4391-5808-97E7-5A2588347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221" r="20571" b="4932"/>
          <a:stretch>
            <a:fillRect/>
          </a:stretch>
        </p:blipFill>
        <p:spPr>
          <a:xfrm>
            <a:off x="5274211" y="1"/>
            <a:ext cx="6917788" cy="6866639"/>
          </a:xfrm>
          <a:custGeom>
            <a:avLst/>
            <a:gdLst>
              <a:gd name="connsiteX0" fmla="*/ 0 w 13834676"/>
              <a:gd name="connsiteY0" fmla="*/ 0 h 13733278"/>
              <a:gd name="connsiteX1" fmla="*/ 13834676 w 13834676"/>
              <a:gd name="connsiteY1" fmla="*/ 0 h 13733278"/>
              <a:gd name="connsiteX2" fmla="*/ 13834676 w 13834676"/>
              <a:gd name="connsiteY2" fmla="*/ 13733278 h 13733278"/>
              <a:gd name="connsiteX3" fmla="*/ 0 w 13834676"/>
              <a:gd name="connsiteY3" fmla="*/ 13733278 h 137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4676" h="13733278">
                <a:moveTo>
                  <a:pt x="0" y="0"/>
                </a:moveTo>
                <a:lnTo>
                  <a:pt x="13834676" y="0"/>
                </a:lnTo>
                <a:lnTo>
                  <a:pt x="13834676" y="13733278"/>
                </a:lnTo>
                <a:lnTo>
                  <a:pt x="0" y="13733278"/>
                </a:lnTo>
                <a:close/>
              </a:path>
            </a:pathLst>
          </a:custGeom>
        </p:spPr>
      </p:pic>
      <p:sp>
        <p:nvSpPr>
          <p:cNvPr id="5" name="addin_colorlist" hidden="1">
            <a:extLst>
              <a:ext uri="{FF2B5EF4-FFF2-40B4-BE49-F238E27FC236}">
                <a16:creationId xmlns:a16="http://schemas.microsoft.com/office/drawing/2014/main" id="{528F8C15-BD18-6E02-026E-354E2201218A}"/>
              </a:ext>
            </a:extLst>
          </p:cNvPr>
          <p:cNvSpPr/>
          <p:nvPr userDrawn="1"/>
        </p:nvSpPr>
        <p:spPr>
          <a:xfrm>
            <a:off x="224371" y="-526629"/>
            <a:ext cx="5061240" cy="15388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" dirty="0"/>
              <a:t>bg_green_1_text_black,bg_green_2_text_black,bg_green_3_text_black,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88655-7E7D-6AF4-EB06-CF2A5AB5A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072" y="1068863"/>
            <a:ext cx="7020457" cy="1260158"/>
          </a:xfrm>
        </p:spPr>
        <p:txBody>
          <a:bodyPr anchor="t"/>
          <a:lstStyle>
            <a:lvl1pPr algn="l">
              <a:lnSpc>
                <a:spcPct val="98000"/>
              </a:lnSpc>
              <a:spcBef>
                <a:spcPts val="0"/>
              </a:spcBef>
              <a:defRPr sz="3800" spc="0" baseline="0"/>
            </a:lvl1pPr>
          </a:lstStyle>
          <a:p>
            <a:r>
              <a:rPr lang="nb-NO" noProof="0" dirty="0"/>
              <a:t>Kapittelnavn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8B23A57-7F66-C521-C1D6-0A6555FE28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072" y="6110048"/>
            <a:ext cx="3600684" cy="3847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 kern="1200" spc="0" baseline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nb-NO" noProof="0" dirty="0"/>
              <a:t>Her er det plass til en undertittel som kan gå over flere linjer</a:t>
            </a:r>
          </a:p>
        </p:txBody>
      </p:sp>
    </p:spTree>
    <p:extLst>
      <p:ext uri="{BB962C8B-B14F-4D97-AF65-F5344CB8AC3E}">
        <p14:creationId xmlns:p14="http://schemas.microsoft.com/office/powerpoint/2010/main" val="32935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27248-635E-9D12-BC97-A5D7CD46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8077-663B-D00C-136C-D57C039EB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EA1AB2-2D79-FA4C-C290-6BB1E72F6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2087" y="342946"/>
            <a:ext cx="830526" cy="270034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ACD1C610-CF41-475E-9BC0-08DC8100DF62}" type="datetime1">
              <a:rPr lang="nb-NO" smtClean="0"/>
              <a:t>03.06.2025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8DD5E79-1BD9-48D1-FDDC-FFEDED6F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8328" y="342946"/>
            <a:ext cx="4114800" cy="27003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Sett inn presentasjonstittel via toppmeny "Sett inn - Topptekst og bunntekst"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A696B6-E07E-9D73-0044-78DB3CE36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0708" y="6302336"/>
            <a:ext cx="321905" cy="27003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50">
                <a:latin typeface="IBM Plex Mono" panose="020B0509050203000203" pitchFamily="49" charset="0"/>
                <a:cs typeface="Times New Roman" panose="02020603050405020304" pitchFamily="18" charset="0"/>
              </a:defRPr>
            </a:lvl1pPr>
          </a:lstStyle>
          <a:p>
            <a:fld id="{36F4D1B9-59DF-4B5C-8440-F23B9F46A36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lastID" hidden="1">
            <a:extLst>
              <a:ext uri="{FF2B5EF4-FFF2-40B4-BE49-F238E27FC236}">
                <a16:creationId xmlns:a16="http://schemas.microsoft.com/office/drawing/2014/main" id="{3A357203-3C5A-2330-B879-5738E3D06731}"/>
              </a:ext>
            </a:extLst>
          </p:cNvPr>
          <p:cNvSpPr/>
          <p:nvPr userDrawn="1"/>
        </p:nvSpPr>
        <p:spPr>
          <a:xfrm>
            <a:off x="2749729" y="-1079434"/>
            <a:ext cx="1892423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bg_green_1_text_black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8404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49" r:id="rId2"/>
    <p:sldLayoutId id="2147483696" r:id="rId3"/>
    <p:sldLayoutId id="2147483697" r:id="rId4"/>
    <p:sldLayoutId id="2147483698" r:id="rId5"/>
    <p:sldLayoutId id="2147483699" r:id="rId6"/>
    <p:sldLayoutId id="2147483651" r:id="rId7"/>
    <p:sldLayoutId id="2147483652" r:id="rId8"/>
    <p:sldLayoutId id="2147483693" r:id="rId9"/>
    <p:sldLayoutId id="2147483694" r:id="rId10"/>
    <p:sldLayoutId id="2147483721" r:id="rId11"/>
    <p:sldLayoutId id="2147483654" r:id="rId12"/>
    <p:sldLayoutId id="2147483719" r:id="rId13"/>
    <p:sldLayoutId id="2147483656" r:id="rId14"/>
    <p:sldLayoutId id="2147483718" r:id="rId15"/>
    <p:sldLayoutId id="2147483659" r:id="rId16"/>
    <p:sldLayoutId id="2147483720" r:id="rId17"/>
    <p:sldLayoutId id="2147483660" r:id="rId18"/>
    <p:sldLayoutId id="2147483661" r:id="rId19"/>
    <p:sldLayoutId id="2147483722" r:id="rId20"/>
    <p:sldLayoutId id="2147483717" r:id="rId21"/>
    <p:sldLayoutId id="2147483662" r:id="rId22"/>
    <p:sldLayoutId id="2147483663" r:id="rId23"/>
    <p:sldLayoutId id="2147483664" r:id="rId24"/>
    <p:sldLayoutId id="2147483665" r:id="rId25"/>
    <p:sldLayoutId id="2147483667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80" r:id="rId37"/>
    <p:sldLayoutId id="2147483681" r:id="rId38"/>
    <p:sldLayoutId id="2147483682" r:id="rId39"/>
    <p:sldLayoutId id="2147483683" r:id="rId40"/>
    <p:sldLayoutId id="2147483685" r:id="rId41"/>
    <p:sldLayoutId id="2147483700" r:id="rId42"/>
    <p:sldLayoutId id="2147483686" r:id="rId43"/>
    <p:sldLayoutId id="2147483702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706" r:id="rId50"/>
    <p:sldLayoutId id="2147483707" r:id="rId51"/>
    <p:sldLayoutId id="2147483708" r:id="rId52"/>
    <p:sldLayoutId id="2147483709" r:id="rId53"/>
    <p:sldLayoutId id="2147483710" r:id="rId54"/>
    <p:sldLayoutId id="2147483711" r:id="rId55"/>
    <p:sldLayoutId id="2147483692" r:id="rId56"/>
    <p:sldLayoutId id="2147483703" r:id="rId57"/>
    <p:sldLayoutId id="2147483715" r:id="rId58"/>
    <p:sldLayoutId id="2147483716" r:id="rId59"/>
  </p:sldLayoutIdLst>
  <p:hf hdr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171000" algn="l" defTabSz="914310" rtl="0" eaLnBrk="1" latinLnBrk="0" hangingPunct="1">
        <a:lnSpc>
          <a:spcPct val="98000"/>
        </a:lnSpc>
        <a:spcBef>
          <a:spcPts val="1000"/>
        </a:spcBef>
        <a:buFont typeface="Wingdings" panose="05000000000000000000" pitchFamily="2" charset="2"/>
        <a:buChar char="§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720000" indent="-108000" algn="l" defTabSz="914310" rtl="0" eaLnBrk="1" latinLnBrk="0" hangingPunct="1">
        <a:lnSpc>
          <a:spcPct val="98000"/>
        </a:lnSpc>
        <a:spcBef>
          <a:spcPts val="0"/>
        </a:spcBef>
        <a:buFont typeface="+mj-lt"/>
        <a:buAutoNum type="romanLcPeriod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99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126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4pPr>
      <a:lvl5pPr marL="1530000" indent="-108000" algn="l" defTabSz="91431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•"/>
        <a:defRPr sz="1250" kern="1200" spc="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5EA2DE-D188-7699-848F-847160F41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Undersøkelse USA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C715D18-E9CC-DA75-3D46-FA8CCB337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April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1A2-A149-94F2-220C-44D20CB4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FA4B-41BA-4F02-83CA-EC40A180D7F1}" type="datetime1">
              <a:rPr lang="nb-NO" noProof="0" smtClean="0"/>
              <a:pPr/>
              <a:t>03.06.2025</a:t>
            </a:fld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7678-29CB-758E-9277-D0D5E57B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B8AD-B758-2645-A197-9A0CDA56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1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2846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741DEE3-7816-2116-EB17-24DE8B4063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070" y="2091205"/>
            <a:ext cx="8506048" cy="3158389"/>
          </a:xfrm>
        </p:spPr>
        <p:txBody>
          <a:bodyPr/>
          <a:lstStyle/>
          <a:p>
            <a:r>
              <a:rPr lang="nb-NO" b="1" dirty="0"/>
              <a:t>Innsamlingsperiode</a:t>
            </a:r>
            <a:r>
              <a:rPr lang="nb-NO" dirty="0"/>
              <a:t>: April 2025</a:t>
            </a:r>
          </a:p>
          <a:p>
            <a:endParaRPr lang="nb-NO" dirty="0"/>
          </a:p>
          <a:p>
            <a:r>
              <a:rPr lang="nb-NO" b="1" dirty="0"/>
              <a:t>Svarprosent: </a:t>
            </a:r>
            <a:r>
              <a:rPr lang="nb-NO" dirty="0"/>
              <a:t>(50%)</a:t>
            </a:r>
          </a:p>
          <a:p>
            <a:endParaRPr lang="nb-NO" dirty="0"/>
          </a:p>
          <a:p>
            <a:r>
              <a:rPr lang="nb-NO" b="1" dirty="0"/>
              <a:t>Utvalg: </a:t>
            </a:r>
            <a:r>
              <a:rPr lang="nb-NO" dirty="0"/>
              <a:t>Løpende prosjekter der amerikanske organisasjoner har avtale med den norske prosjekteieren om samarbeid (300)</a:t>
            </a:r>
          </a:p>
          <a:p>
            <a:pPr marL="81000" indent="0">
              <a:buNone/>
            </a:pPr>
            <a:endParaRPr lang="nb-NO" b="1" dirty="0">
              <a:highlight>
                <a:srgbClr val="FFFF00"/>
              </a:highlight>
            </a:endParaRPr>
          </a:p>
          <a:p>
            <a:r>
              <a:rPr lang="nb-NO" b="1" dirty="0"/>
              <a:t>Neste undersøkelse: </a:t>
            </a:r>
            <a:r>
              <a:rPr lang="nb-NO" dirty="0"/>
              <a:t>Planlagt før sommeren 2025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A976BB-BA2A-5890-3135-EBDF45BF8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Metode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3448F9A-0130-858A-A1FF-62AD89E03D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497FAC-37D5-D6F5-134A-6960149B41A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563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900463C-7993-208D-2C39-48A3DCB642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4ED16-6F99-4D1D-BB39-8A6985432354}" type="datetime1">
              <a:rPr kumimoji="0" lang="nb-NO" sz="8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03.06.2025</a:t>
            </a:fld>
            <a:endParaRPr kumimoji="0" lang="nb-NO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Mono" panose="020B0509050203000203" pitchFamily="49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AED02C-01B5-8F3F-8A60-BA6955E060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4D1B9-59DF-4B5C-8440-F23B9F46A364}" type="slidenum">
              <a:rPr kumimoji="0" lang="nb-NO" sz="8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Mono" panose="020B0509050203000203" pitchFamily="49" charset="0"/>
                <a:ea typeface="+mn-ea"/>
                <a:cs typeface="Times New Roman" panose="02020603050405020304" pitchFamily="18" charset="0"/>
              </a:rPr>
              <a:pPr marL="0" marR="0" lvl="0" indent="0" algn="r" defTabSz="914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Mono" panose="020B0509050203000203" pitchFamily="49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6BA5E143-C2B5-4045-6120-02C9E801C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0" y="622437"/>
            <a:ext cx="7347676" cy="720090"/>
          </a:xfrm>
        </p:spPr>
        <p:txBody>
          <a:bodyPr/>
          <a:lstStyle/>
          <a:p>
            <a:r>
              <a:rPr lang="nb-NO" dirty="0"/>
              <a:t>Hvordan står det til i våre egne prosjekter så langt?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86616D4-F8A1-B12A-1ABE-274A81079D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25746" y="2091892"/>
            <a:ext cx="4271882" cy="136576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1600" b="1" dirty="0"/>
              <a:t>Funn og foreløpig vurdering (50 % svarprosent):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/>
              <a:t>14 % av prosjektene har allerede opplevd negative konsekvenser av ny politikk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cs typeface="Times New Roman"/>
              </a:rPr>
              <a:t>Klima og miljø fremstår noe overrepresentert 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CEF26C43-DED3-E3BB-1F98-FC3FD1554E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27" r="69063"/>
          <a:stretch/>
        </p:blipFill>
        <p:spPr>
          <a:xfrm>
            <a:off x="1089011" y="1402685"/>
            <a:ext cx="1845365" cy="3543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EB5CAC1-1C54-9706-C87A-257467E84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70" y="2467973"/>
            <a:ext cx="4095949" cy="3543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50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85D7D3-190A-1B11-DF43-7861C2547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Utfordringene sprer seg på flere områder – flest knyttet til mobilitet</a:t>
            </a:r>
            <a:br>
              <a:rPr lang="nb-NO" dirty="0"/>
            </a:b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B5AB1CC-667F-4215-A6FC-590B88B01AF5}" type="datetime1">
              <a:rPr lang="nb-NO" noProof="0" smtClean="0"/>
              <a:pPr/>
              <a:t>03.06.2025</a:t>
            </a:fld>
            <a:endParaRPr lang="nb-NO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4</a:t>
            </a:fld>
            <a:endParaRPr lang="nb-NO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148145-72C2-9BB5-6EB0-4DFCF9D10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678922"/>
              </p:ext>
            </p:extLst>
          </p:nvPr>
        </p:nvGraphicFramePr>
        <p:xfrm>
          <a:off x="966447" y="2065509"/>
          <a:ext cx="9840942" cy="430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82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F7F0962-B0B2-DFC2-2992-0C008333B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1025792"/>
            <a:ext cx="11354384" cy="720090"/>
          </a:xfrm>
        </p:spPr>
        <p:txBody>
          <a:bodyPr/>
          <a:lstStyle/>
          <a:p>
            <a:r>
              <a:rPr lang="nb-NO" dirty="0"/>
              <a:t>3 av 4 prosjekter som foreløpig ikke har opplevd utfordringer vurderer at det er ingen eller lav risiko for framtidige utfordringer i prosjektet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5F4FA5-A15E-4554-BB4E-17F486F5F2D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CD1C610-CF41-475E-9BC0-08DC8100DF62}" type="datetime1">
              <a:rPr lang="nb-NO" smtClean="0"/>
              <a:t>03.06.2025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E4D46B-B628-F644-8BB6-BE1D2F52CC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smtClean="0"/>
              <a:pPr/>
              <a:t>5</a:t>
            </a:fld>
            <a:endParaRPr lang="nb-NO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4E05DB-FE93-9CAB-BD21-72FA91D2649B}"/>
              </a:ext>
            </a:extLst>
          </p:cNvPr>
          <p:cNvGraphicFramePr>
            <a:graphicFrameLocks/>
          </p:cNvGraphicFramePr>
          <p:nvPr/>
        </p:nvGraphicFramePr>
        <p:xfrm>
          <a:off x="378071" y="2158694"/>
          <a:ext cx="6472896" cy="423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F6C67FE7-EB24-8DC1-D46C-EA3645F8B635}"/>
              </a:ext>
            </a:extLst>
          </p:cNvPr>
          <p:cNvSpPr txBox="1"/>
          <p:nvPr/>
        </p:nvSpPr>
        <p:spPr>
          <a:xfrm>
            <a:off x="7564741" y="3371018"/>
            <a:ext cx="3732107" cy="904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nb-NO" sz="2000" dirty="0"/>
              <a:t>Vil følge opp med ny temperaturmåling rundt sommer</a:t>
            </a:r>
          </a:p>
        </p:txBody>
      </p:sp>
    </p:spTree>
    <p:extLst>
      <p:ext uri="{BB962C8B-B14F-4D97-AF65-F5344CB8AC3E}">
        <p14:creationId xmlns:p14="http://schemas.microsoft.com/office/powerpoint/2010/main" val="377842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D0039-2D4B-1B1C-4318-86F06CA4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780C-E8FC-48E0-96E0-66229AFA0BA3}" type="datetime1">
              <a:rPr lang="nb-NO" noProof="0" smtClean="0"/>
              <a:pPr/>
              <a:t>03.06.2025</a:t>
            </a:fld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929-231E-43E2-9006-256A10DF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B92BE-C574-8DA9-907C-C61663A0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6</a:t>
            </a:fld>
            <a:endParaRPr lang="nb-NO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7916A6-6E66-BEAB-A96F-859BA43354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267B8F4-EBFE-F4EE-B933-9EC957B1D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090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5E72CE-B423-1561-D281-FCA437307E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85D7D3-190A-1B11-DF43-7861C2547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28B2-A870-CF10-5810-9F99CCD780A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B5AB1CC-667F-4215-A6FC-590B88B01AF5}" type="datetime1">
              <a:rPr lang="nb-NO" noProof="0" smtClean="0"/>
              <a:pPr/>
              <a:t>03.06.2025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E08C7-911B-0E6A-52FF-3F4FAE4A56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47820-7618-5F20-2D93-90BA502857B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7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4720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78A42-45C0-7889-E88B-9CE3038B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E7E2-7209-4CE0-90C3-35DCB396346C}" type="datetime1">
              <a:rPr lang="nb-NO" noProof="0" smtClean="0"/>
              <a:pPr/>
              <a:t>03.06.2025</a:t>
            </a:fld>
            <a:endParaRPr lang="nb-NO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74BBD-9C75-DA53-5C77-8A1685DC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 dirty="0"/>
              <a:t>Sett inn presentasjonstittel via toppmeny "Sett inn - Topptekst og bunntekst"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1D2B4-59EF-C726-8F05-335C666B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D1B9-59DF-4B5C-8440-F23B9F46A364}" type="slidenum">
              <a:rPr lang="nb-NO" noProof="0" smtClean="0"/>
              <a:pPr/>
              <a:t>8</a:t>
            </a:fld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39758-64E6-356A-ED75-E31DE0BF51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503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orskningsrå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F0FE"/>
      </a:accent1>
      <a:accent2>
        <a:srgbClr val="FFD2CF"/>
      </a:accent2>
      <a:accent3>
        <a:srgbClr val="E09F31"/>
      </a:accent3>
      <a:accent4>
        <a:srgbClr val="767C00"/>
      </a:accent4>
      <a:accent5>
        <a:srgbClr val="00522D"/>
      </a:accent5>
      <a:accent6>
        <a:srgbClr val="00203E"/>
      </a:accent6>
      <a:hlink>
        <a:srgbClr val="000000"/>
      </a:hlink>
      <a:folHlink>
        <a:srgbClr val="000000"/>
      </a:folHlink>
    </a:clrScheme>
    <a:fontScheme name="Forskningsrådet">
      <a:majorFont>
        <a:latin typeface="Arial"/>
        <a:ea typeface=""/>
        <a:cs typeface=""/>
      </a:majorFont>
      <a:minorFont>
        <a:latin typeface="IBM Plex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Mal 01 Forskningsradet.potx" id="{826C10EA-6D3C-4505-9734-3C5317157B25}" vid="{C669D3F4-8C5D-4516-A93A-1A2B2561F8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f6d2c0-6f1a-4fb5-8fb3-328bb6057dba">
      <Terms xmlns="http://schemas.microsoft.com/office/infopath/2007/PartnerControls"/>
    </lcf76f155ced4ddcb4097134ff3c332f>
    <TaxCatchAll xmlns="9a2bd297-2c22-4284-aff1-293ba74dad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FDFCF994E2314CA4A0E579561BD15A" ma:contentTypeVersion="15" ma:contentTypeDescription="Opprett et nytt dokument." ma:contentTypeScope="" ma:versionID="eb487ce4ea81a60230ab031c4de7776d">
  <xsd:schema xmlns:xsd="http://www.w3.org/2001/XMLSchema" xmlns:xs="http://www.w3.org/2001/XMLSchema" xmlns:p="http://schemas.microsoft.com/office/2006/metadata/properties" xmlns:ns2="02f6d2c0-6f1a-4fb5-8fb3-328bb6057dba" xmlns:ns3="9a2bd297-2c22-4284-aff1-293ba74dad83" targetNamespace="http://schemas.microsoft.com/office/2006/metadata/properties" ma:root="true" ma:fieldsID="2c9f193863ce1c0e661f634584b22785" ns2:_="" ns3:_="">
    <xsd:import namespace="02f6d2c0-6f1a-4fb5-8fb3-328bb6057dba"/>
    <xsd:import namespace="9a2bd297-2c22-4284-aff1-293ba74dad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6d2c0-6f1a-4fb5-8fb3-328bb6057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26cff002-41dc-47c6-9720-c7756c5075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bd297-2c22-4284-aff1-293ba74dad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bcc3fd7-5238-46dc-980c-b8112214c9a6}" ma:internalName="TaxCatchAll" ma:showField="CatchAllData" ma:web="9a2bd297-2c22-4284-aff1-293ba74dad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CF2C74-D5BB-4B28-B1FA-D975F9733A02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02f6d2c0-6f1a-4fb5-8fb3-328bb6057dba"/>
    <ds:schemaRef ds:uri="9a2bd297-2c22-4284-aff1-293ba74dad83"/>
  </ds:schemaRefs>
</ds:datastoreItem>
</file>

<file path=customXml/itemProps2.xml><?xml version="1.0" encoding="utf-8"?>
<ds:datastoreItem xmlns:ds="http://schemas.openxmlformats.org/officeDocument/2006/customXml" ds:itemID="{35567587-3520-4217-9F1E-605A649011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49EE2-2FD8-4F90-BAAA-1A8E059FA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6d2c0-6f1a-4fb5-8fb3-328bb6057dba"/>
    <ds:schemaRef ds:uri="9a2bd297-2c22-4284-aff1-293ba74dad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1188</TotalTime>
  <Words>221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IBM Plex Mono</vt:lpstr>
      <vt:lpstr>Times New Roman</vt:lpstr>
      <vt:lpstr>Wingdings</vt:lpstr>
      <vt:lpstr>Office-tema</vt:lpstr>
      <vt:lpstr>Undersøkelse USA</vt:lpstr>
      <vt:lpstr>Metode</vt:lpstr>
      <vt:lpstr>Hvordan står det til i våre egne prosjekter så langt?</vt:lpstr>
      <vt:lpstr>Utfordringene sprer seg på flere områder – flest knyttet til mobilitet </vt:lpstr>
      <vt:lpstr>3 av 4 prosjekter som foreløpig ikke har opplevd utfordringer vurderer at det er ingen eller lav risiko for framtidige utfordringer i prosjektet </vt:lpstr>
      <vt:lpstr>PowerPoint-presentasjon</vt:lpstr>
      <vt:lpstr>PowerPoint-presentasjon</vt:lpstr>
      <vt:lpstr>PowerPoint-presentasjon</vt:lpstr>
    </vt:vector>
  </TitlesOfParts>
  <Company>RCN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Haug-Moberg</dc:creator>
  <cp:lastModifiedBy>Christian Haug-Moberg</cp:lastModifiedBy>
  <cp:revision>1</cp:revision>
  <dcterms:created xsi:type="dcterms:W3CDTF">2025-06-03T10:23:00Z</dcterms:created>
  <dcterms:modified xsi:type="dcterms:W3CDTF">2025-06-04T06:14:49Z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MediaServiceImageTags">
    <vt:lpwstr/>
  </property>
  <property fmtid="{D5CDD505-2E9C-101B-9397-08002B2CF9AE}" pid="4" name="MSIP_Label_c57cc846-0bc0-43b9-8353-a5d3a5c07e06_Enabled">
    <vt:lpwstr>true</vt:lpwstr>
  </property>
  <property fmtid="{D5CDD505-2E9C-101B-9397-08002B2CF9AE}" pid="5" name="MSIP_Label_c57cc846-0bc0-43b9-8353-a5d3a5c07e06_SetDate">
    <vt:lpwstr>2025-06-03T10:26:47Z</vt:lpwstr>
  </property>
  <property fmtid="{D5CDD505-2E9C-101B-9397-08002B2CF9AE}" pid="6" name="MSIP_Label_c57cc846-0bc0-43b9-8353-a5d3a5c07e06_Method">
    <vt:lpwstr>Privileged</vt:lpwstr>
  </property>
  <property fmtid="{D5CDD505-2E9C-101B-9397-08002B2CF9AE}" pid="7" name="MSIP_Label_c57cc846-0bc0-43b9-8353-a5d3a5c07e06_Name">
    <vt:lpwstr>c57cc846-0bc0-43b9-8353-a5d3a5c07e06</vt:lpwstr>
  </property>
  <property fmtid="{D5CDD505-2E9C-101B-9397-08002B2CF9AE}" pid="8" name="MSIP_Label_c57cc846-0bc0-43b9-8353-a5d3a5c07e06_SiteId">
    <vt:lpwstr>a9b13882-99a6-4b28-9368-b64c69bf0256</vt:lpwstr>
  </property>
  <property fmtid="{D5CDD505-2E9C-101B-9397-08002B2CF9AE}" pid="9" name="MSIP_Label_c57cc846-0bc0-43b9-8353-a5d3a5c07e06_ActionId">
    <vt:lpwstr>9b1e26f9-4519-4e39-843f-0d336dd61cf0</vt:lpwstr>
  </property>
  <property fmtid="{D5CDD505-2E9C-101B-9397-08002B2CF9AE}" pid="10" name="MSIP_Label_c57cc846-0bc0-43b9-8353-a5d3a5c07e06_ContentBits">
    <vt:lpwstr>0</vt:lpwstr>
  </property>
  <property fmtid="{D5CDD505-2E9C-101B-9397-08002B2CF9AE}" pid="11" name="MSIP_Label_c57cc846-0bc0-43b9-8353-a5d3a5c07e06_Tag">
    <vt:lpwstr>10, 0, 1, 1</vt:lpwstr>
  </property>
</Properties>
</file>